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698" r:id="rId2"/>
    <p:sldId id="825" r:id="rId3"/>
    <p:sldId id="826" r:id="rId4"/>
    <p:sldId id="827" r:id="rId5"/>
    <p:sldId id="828" r:id="rId6"/>
    <p:sldId id="829" r:id="rId7"/>
    <p:sldId id="830" r:id="rId8"/>
    <p:sldId id="851" r:id="rId9"/>
    <p:sldId id="831" r:id="rId10"/>
    <p:sldId id="832" r:id="rId11"/>
    <p:sldId id="605" r:id="rId12"/>
    <p:sldId id="730" r:id="rId13"/>
    <p:sldId id="256" r:id="rId14"/>
    <p:sldId id="779" r:id="rId15"/>
    <p:sldId id="741" r:id="rId16"/>
    <p:sldId id="780" r:id="rId17"/>
    <p:sldId id="782" r:id="rId18"/>
    <p:sldId id="783" r:id="rId19"/>
    <p:sldId id="781" r:id="rId20"/>
    <p:sldId id="785" r:id="rId21"/>
    <p:sldId id="784" r:id="rId22"/>
    <p:sldId id="786" r:id="rId23"/>
    <p:sldId id="852" r:id="rId24"/>
    <p:sldId id="833" r:id="rId25"/>
    <p:sldId id="834" r:id="rId26"/>
    <p:sldId id="789" r:id="rId27"/>
    <p:sldId id="790" r:id="rId28"/>
    <p:sldId id="791" r:id="rId29"/>
    <p:sldId id="792" r:id="rId30"/>
    <p:sldId id="793" r:id="rId31"/>
    <p:sldId id="794" r:id="rId32"/>
    <p:sldId id="835" r:id="rId33"/>
    <p:sldId id="836" r:id="rId34"/>
    <p:sldId id="798" r:id="rId35"/>
    <p:sldId id="837" r:id="rId36"/>
    <p:sldId id="838" r:id="rId37"/>
    <p:sldId id="801" r:id="rId38"/>
    <p:sldId id="803" r:id="rId39"/>
    <p:sldId id="839" r:id="rId40"/>
    <p:sldId id="814" r:id="rId41"/>
    <p:sldId id="815" r:id="rId42"/>
    <p:sldId id="840" r:id="rId43"/>
    <p:sldId id="818" r:id="rId44"/>
    <p:sldId id="819" r:id="rId45"/>
    <p:sldId id="797" r:id="rId46"/>
    <p:sldId id="804" r:id="rId47"/>
    <p:sldId id="805" r:id="rId48"/>
    <p:sldId id="808" r:id="rId49"/>
    <p:sldId id="820" r:id="rId50"/>
    <p:sldId id="806" r:id="rId51"/>
    <p:sldId id="810" r:id="rId52"/>
    <p:sldId id="811" r:id="rId53"/>
    <p:sldId id="812" r:id="rId54"/>
    <p:sldId id="821" r:id="rId55"/>
    <p:sldId id="823" r:id="rId56"/>
    <p:sldId id="843" r:id="rId57"/>
    <p:sldId id="844" r:id="rId58"/>
    <p:sldId id="849" r:id="rId59"/>
    <p:sldId id="845" r:id="rId60"/>
    <p:sldId id="846" r:id="rId61"/>
    <p:sldId id="847" r:id="rId62"/>
    <p:sldId id="841" r:id="rId63"/>
    <p:sldId id="850" r:id="rId64"/>
    <p:sldId id="824" r:id="rId6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國永　直樹" initials="國永　直樹" lastIdx="4" clrIdx="0">
    <p:extLst>
      <p:ext uri="{19B8F6BF-5375-455C-9EA6-DF929625EA0E}">
        <p15:presenceInfo xmlns:p15="http://schemas.microsoft.com/office/powerpoint/2012/main" userId="國永　直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4" autoAdjust="0"/>
    <p:restoredTop sz="94660"/>
  </p:normalViewPr>
  <p:slideViewPr>
    <p:cSldViewPr snapToGrid="0">
      <p:cViewPr varScale="1">
        <p:scale>
          <a:sx n="78" d="100"/>
          <a:sy n="78" d="100"/>
        </p:scale>
        <p:origin x="102"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kch.kchnet.or.jp\SharedFolders\Share2\D8510&#32207;&#21209;&#20225;&#30011;&#32113;&#35336;\&#65297;&#65296;&#65289;&#20998;&#26512;\DPC&#20844;&#38283;&#12487;&#12540;&#12479;\&#36817;&#38563;&#21307;&#30274;&#27231;&#38306;&#12392;&#12398;&#12471;&#12455;&#12450;&#20998;&#26512;&#65308;2019&#24180;&#36864;&#38498;&#24739;&#32773;&#35519;&#26619;&#20844;&#38283;&#12487;&#12540;&#12479;&#12424;&#12426;&#65310;\&#65288;&#65297;&#65300;&#65289;&#22312;&#38498;&#26085;&#25968;&#12398;&#24179;&#22343;&#12398;&#24046;_MDC&#21029;_2019R01_&#23567;&#37111;&#20316;&#26989;&#20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3937186423126"/>
          <c:y val="0.11631964165520843"/>
          <c:w val="0.83900341028799974"/>
          <c:h val="0.68229282344025244"/>
        </c:manualLayout>
      </c:layout>
      <c:scatterChart>
        <c:scatterStyle val="lineMarker"/>
        <c:varyColors val="0"/>
        <c:ser>
          <c:idx val="4"/>
          <c:order val="0"/>
          <c:tx>
            <c:strRef>
              <c:f>'①症例数出現数 (パワポ用)'!$I$19</c:f>
              <c:strCache>
                <c:ptCount val="1"/>
                <c:pt idx="0">
                  <c:v>DPC標準病院群…1487施設</c:v>
                </c:pt>
              </c:strCache>
            </c:strRef>
          </c:tx>
          <c:spPr>
            <a:ln w="28575">
              <a:noFill/>
            </a:ln>
          </c:spPr>
          <c:marker>
            <c:symbol val="circle"/>
            <c:size val="7"/>
            <c:spPr>
              <a:solidFill>
                <a:srgbClr val="0070C0"/>
              </a:solidFill>
              <a:ln>
                <a:solidFill>
                  <a:srgbClr val="0070C0"/>
                </a:solidFill>
                <a:prstDash val="solid"/>
              </a:ln>
            </c:spPr>
          </c:marker>
          <c:xVal>
            <c:numRef>
              <c:f>'R01全体'!$D$240:$D$1726</c:f>
              <c:numCache>
                <c:formatCode>#,##0_);[Red]\(#,##0\)</c:formatCode>
                <c:ptCount val="1487"/>
                <c:pt idx="0">
                  <c:v>7222</c:v>
                </c:pt>
                <c:pt idx="1">
                  <c:v>5403</c:v>
                </c:pt>
                <c:pt idx="2">
                  <c:v>2545</c:v>
                </c:pt>
                <c:pt idx="3">
                  <c:v>3506</c:v>
                </c:pt>
                <c:pt idx="4">
                  <c:v>9805</c:v>
                </c:pt>
                <c:pt idx="5">
                  <c:v>2731</c:v>
                </c:pt>
                <c:pt idx="6">
                  <c:v>2275</c:v>
                </c:pt>
                <c:pt idx="7">
                  <c:v>1713</c:v>
                </c:pt>
                <c:pt idx="8">
                  <c:v>1583</c:v>
                </c:pt>
                <c:pt idx="9">
                  <c:v>1345</c:v>
                </c:pt>
                <c:pt idx="10">
                  <c:v>4837</c:v>
                </c:pt>
                <c:pt idx="11">
                  <c:v>6658</c:v>
                </c:pt>
                <c:pt idx="12">
                  <c:v>9814</c:v>
                </c:pt>
                <c:pt idx="13">
                  <c:v>10579</c:v>
                </c:pt>
                <c:pt idx="14">
                  <c:v>5924</c:v>
                </c:pt>
                <c:pt idx="15">
                  <c:v>1316</c:v>
                </c:pt>
                <c:pt idx="16">
                  <c:v>4786</c:v>
                </c:pt>
                <c:pt idx="17">
                  <c:v>523</c:v>
                </c:pt>
                <c:pt idx="18">
                  <c:v>1322</c:v>
                </c:pt>
                <c:pt idx="19">
                  <c:v>1574</c:v>
                </c:pt>
                <c:pt idx="20">
                  <c:v>2510</c:v>
                </c:pt>
                <c:pt idx="21">
                  <c:v>5260</c:v>
                </c:pt>
                <c:pt idx="22">
                  <c:v>4345</c:v>
                </c:pt>
                <c:pt idx="23">
                  <c:v>818</c:v>
                </c:pt>
                <c:pt idx="24">
                  <c:v>2914</c:v>
                </c:pt>
                <c:pt idx="25">
                  <c:v>5068</c:v>
                </c:pt>
                <c:pt idx="26">
                  <c:v>1820</c:v>
                </c:pt>
                <c:pt idx="27">
                  <c:v>2348</c:v>
                </c:pt>
                <c:pt idx="28">
                  <c:v>7748</c:v>
                </c:pt>
                <c:pt idx="29">
                  <c:v>8914</c:v>
                </c:pt>
                <c:pt idx="30">
                  <c:v>4327</c:v>
                </c:pt>
                <c:pt idx="31">
                  <c:v>3232</c:v>
                </c:pt>
                <c:pt idx="32">
                  <c:v>2732</c:v>
                </c:pt>
                <c:pt idx="33">
                  <c:v>4591</c:v>
                </c:pt>
                <c:pt idx="34">
                  <c:v>3675</c:v>
                </c:pt>
                <c:pt idx="35">
                  <c:v>2534</c:v>
                </c:pt>
                <c:pt idx="36">
                  <c:v>754</c:v>
                </c:pt>
                <c:pt idx="37">
                  <c:v>11843</c:v>
                </c:pt>
                <c:pt idx="38">
                  <c:v>8988</c:v>
                </c:pt>
                <c:pt idx="39">
                  <c:v>1490</c:v>
                </c:pt>
                <c:pt idx="40">
                  <c:v>2381</c:v>
                </c:pt>
                <c:pt idx="41">
                  <c:v>1443</c:v>
                </c:pt>
                <c:pt idx="42">
                  <c:v>1556</c:v>
                </c:pt>
                <c:pt idx="43">
                  <c:v>11015</c:v>
                </c:pt>
                <c:pt idx="44">
                  <c:v>3470</c:v>
                </c:pt>
                <c:pt idx="45">
                  <c:v>1968</c:v>
                </c:pt>
                <c:pt idx="46">
                  <c:v>6837</c:v>
                </c:pt>
                <c:pt idx="47">
                  <c:v>2278</c:v>
                </c:pt>
                <c:pt idx="48">
                  <c:v>792</c:v>
                </c:pt>
                <c:pt idx="49">
                  <c:v>5373</c:v>
                </c:pt>
                <c:pt idx="50">
                  <c:v>10828</c:v>
                </c:pt>
                <c:pt idx="51">
                  <c:v>1609</c:v>
                </c:pt>
                <c:pt idx="52">
                  <c:v>2882</c:v>
                </c:pt>
                <c:pt idx="53">
                  <c:v>5848</c:v>
                </c:pt>
                <c:pt idx="54">
                  <c:v>4989</c:v>
                </c:pt>
                <c:pt idx="55">
                  <c:v>4487</c:v>
                </c:pt>
                <c:pt idx="56">
                  <c:v>506</c:v>
                </c:pt>
                <c:pt idx="57">
                  <c:v>9523</c:v>
                </c:pt>
                <c:pt idx="58">
                  <c:v>7514</c:v>
                </c:pt>
                <c:pt idx="59">
                  <c:v>1922</c:v>
                </c:pt>
                <c:pt idx="60">
                  <c:v>9028</c:v>
                </c:pt>
                <c:pt idx="61">
                  <c:v>7236</c:v>
                </c:pt>
                <c:pt idx="62">
                  <c:v>11301</c:v>
                </c:pt>
                <c:pt idx="63">
                  <c:v>4634</c:v>
                </c:pt>
                <c:pt idx="64">
                  <c:v>4269</c:v>
                </c:pt>
                <c:pt idx="65">
                  <c:v>2295</c:v>
                </c:pt>
                <c:pt idx="66">
                  <c:v>762</c:v>
                </c:pt>
                <c:pt idx="67">
                  <c:v>6628</c:v>
                </c:pt>
                <c:pt idx="68">
                  <c:v>832</c:v>
                </c:pt>
                <c:pt idx="69">
                  <c:v>11019</c:v>
                </c:pt>
                <c:pt idx="70">
                  <c:v>4679</c:v>
                </c:pt>
                <c:pt idx="71">
                  <c:v>2583</c:v>
                </c:pt>
                <c:pt idx="72">
                  <c:v>2054</c:v>
                </c:pt>
                <c:pt idx="73">
                  <c:v>6288</c:v>
                </c:pt>
                <c:pt idx="74">
                  <c:v>2887</c:v>
                </c:pt>
                <c:pt idx="75">
                  <c:v>3906</c:v>
                </c:pt>
                <c:pt idx="76">
                  <c:v>7204</c:v>
                </c:pt>
                <c:pt idx="77">
                  <c:v>2891</c:v>
                </c:pt>
                <c:pt idx="78">
                  <c:v>2530</c:v>
                </c:pt>
                <c:pt idx="79">
                  <c:v>7846</c:v>
                </c:pt>
                <c:pt idx="80">
                  <c:v>2875</c:v>
                </c:pt>
                <c:pt idx="81">
                  <c:v>1184</c:v>
                </c:pt>
                <c:pt idx="82">
                  <c:v>7124</c:v>
                </c:pt>
                <c:pt idx="83">
                  <c:v>440</c:v>
                </c:pt>
                <c:pt idx="84">
                  <c:v>1758</c:v>
                </c:pt>
                <c:pt idx="85">
                  <c:v>524</c:v>
                </c:pt>
                <c:pt idx="86">
                  <c:v>4999</c:v>
                </c:pt>
                <c:pt idx="87">
                  <c:v>1504</c:v>
                </c:pt>
                <c:pt idx="88">
                  <c:v>1522</c:v>
                </c:pt>
                <c:pt idx="89">
                  <c:v>2966</c:v>
                </c:pt>
                <c:pt idx="90">
                  <c:v>7942</c:v>
                </c:pt>
                <c:pt idx="91">
                  <c:v>2165</c:v>
                </c:pt>
                <c:pt idx="92">
                  <c:v>10798</c:v>
                </c:pt>
                <c:pt idx="93">
                  <c:v>1891</c:v>
                </c:pt>
                <c:pt idx="94">
                  <c:v>6595</c:v>
                </c:pt>
                <c:pt idx="95">
                  <c:v>5372</c:v>
                </c:pt>
                <c:pt idx="96">
                  <c:v>4462</c:v>
                </c:pt>
                <c:pt idx="97">
                  <c:v>6217</c:v>
                </c:pt>
                <c:pt idx="98">
                  <c:v>1215</c:v>
                </c:pt>
                <c:pt idx="99">
                  <c:v>6908</c:v>
                </c:pt>
                <c:pt idx="100">
                  <c:v>4229</c:v>
                </c:pt>
                <c:pt idx="101">
                  <c:v>4693</c:v>
                </c:pt>
                <c:pt idx="102">
                  <c:v>3460</c:v>
                </c:pt>
                <c:pt idx="103">
                  <c:v>9603</c:v>
                </c:pt>
                <c:pt idx="104">
                  <c:v>2975</c:v>
                </c:pt>
                <c:pt idx="105">
                  <c:v>7270</c:v>
                </c:pt>
                <c:pt idx="106">
                  <c:v>3363</c:v>
                </c:pt>
                <c:pt idx="107">
                  <c:v>3412</c:v>
                </c:pt>
                <c:pt idx="108">
                  <c:v>8372</c:v>
                </c:pt>
                <c:pt idx="109">
                  <c:v>7319</c:v>
                </c:pt>
                <c:pt idx="110">
                  <c:v>2625</c:v>
                </c:pt>
                <c:pt idx="111">
                  <c:v>5501</c:v>
                </c:pt>
                <c:pt idx="112">
                  <c:v>2602</c:v>
                </c:pt>
                <c:pt idx="113">
                  <c:v>3039</c:v>
                </c:pt>
                <c:pt idx="114">
                  <c:v>7199</c:v>
                </c:pt>
                <c:pt idx="115">
                  <c:v>472</c:v>
                </c:pt>
                <c:pt idx="116">
                  <c:v>17218</c:v>
                </c:pt>
                <c:pt idx="117">
                  <c:v>7671</c:v>
                </c:pt>
                <c:pt idx="118">
                  <c:v>9676</c:v>
                </c:pt>
                <c:pt idx="119">
                  <c:v>7120</c:v>
                </c:pt>
                <c:pt idx="120">
                  <c:v>1937</c:v>
                </c:pt>
                <c:pt idx="121">
                  <c:v>4277</c:v>
                </c:pt>
                <c:pt idx="122">
                  <c:v>1646</c:v>
                </c:pt>
                <c:pt idx="123">
                  <c:v>9164</c:v>
                </c:pt>
                <c:pt idx="124">
                  <c:v>1877</c:v>
                </c:pt>
                <c:pt idx="125">
                  <c:v>1828</c:v>
                </c:pt>
                <c:pt idx="126">
                  <c:v>5386</c:v>
                </c:pt>
                <c:pt idx="127">
                  <c:v>12058</c:v>
                </c:pt>
                <c:pt idx="128">
                  <c:v>3708</c:v>
                </c:pt>
                <c:pt idx="129">
                  <c:v>464</c:v>
                </c:pt>
                <c:pt idx="130">
                  <c:v>2791</c:v>
                </c:pt>
                <c:pt idx="131">
                  <c:v>6159</c:v>
                </c:pt>
                <c:pt idx="132">
                  <c:v>9495</c:v>
                </c:pt>
                <c:pt idx="133">
                  <c:v>8090</c:v>
                </c:pt>
                <c:pt idx="134">
                  <c:v>7199</c:v>
                </c:pt>
                <c:pt idx="135">
                  <c:v>2043</c:v>
                </c:pt>
                <c:pt idx="136">
                  <c:v>5294</c:v>
                </c:pt>
                <c:pt idx="137">
                  <c:v>2046</c:v>
                </c:pt>
                <c:pt idx="138">
                  <c:v>3275</c:v>
                </c:pt>
                <c:pt idx="139">
                  <c:v>5500</c:v>
                </c:pt>
                <c:pt idx="140">
                  <c:v>5446</c:v>
                </c:pt>
                <c:pt idx="141">
                  <c:v>2410</c:v>
                </c:pt>
                <c:pt idx="142">
                  <c:v>6122</c:v>
                </c:pt>
                <c:pt idx="143">
                  <c:v>2365</c:v>
                </c:pt>
                <c:pt idx="144">
                  <c:v>6314</c:v>
                </c:pt>
                <c:pt idx="145">
                  <c:v>1671</c:v>
                </c:pt>
                <c:pt idx="146">
                  <c:v>1210</c:v>
                </c:pt>
                <c:pt idx="147">
                  <c:v>2030</c:v>
                </c:pt>
                <c:pt idx="148">
                  <c:v>10951</c:v>
                </c:pt>
                <c:pt idx="149">
                  <c:v>1994</c:v>
                </c:pt>
                <c:pt idx="150">
                  <c:v>5764</c:v>
                </c:pt>
                <c:pt idx="151">
                  <c:v>1844</c:v>
                </c:pt>
                <c:pt idx="152">
                  <c:v>5085</c:v>
                </c:pt>
                <c:pt idx="153">
                  <c:v>9102</c:v>
                </c:pt>
                <c:pt idx="154">
                  <c:v>5426</c:v>
                </c:pt>
                <c:pt idx="155">
                  <c:v>1207</c:v>
                </c:pt>
                <c:pt idx="156">
                  <c:v>9259</c:v>
                </c:pt>
                <c:pt idx="157">
                  <c:v>1581</c:v>
                </c:pt>
                <c:pt idx="158">
                  <c:v>7716</c:v>
                </c:pt>
                <c:pt idx="159">
                  <c:v>6466</c:v>
                </c:pt>
                <c:pt idx="160">
                  <c:v>862</c:v>
                </c:pt>
                <c:pt idx="161">
                  <c:v>933</c:v>
                </c:pt>
                <c:pt idx="162">
                  <c:v>2677</c:v>
                </c:pt>
                <c:pt idx="163">
                  <c:v>12098</c:v>
                </c:pt>
                <c:pt idx="164">
                  <c:v>6710</c:v>
                </c:pt>
                <c:pt idx="165">
                  <c:v>13446</c:v>
                </c:pt>
                <c:pt idx="166">
                  <c:v>6180</c:v>
                </c:pt>
                <c:pt idx="167">
                  <c:v>7939</c:v>
                </c:pt>
                <c:pt idx="168">
                  <c:v>519</c:v>
                </c:pt>
                <c:pt idx="169">
                  <c:v>4711</c:v>
                </c:pt>
                <c:pt idx="170">
                  <c:v>12952</c:v>
                </c:pt>
                <c:pt idx="171">
                  <c:v>7048</c:v>
                </c:pt>
                <c:pt idx="172">
                  <c:v>3756</c:v>
                </c:pt>
                <c:pt idx="173">
                  <c:v>1486</c:v>
                </c:pt>
                <c:pt idx="174">
                  <c:v>2014</c:v>
                </c:pt>
                <c:pt idx="175">
                  <c:v>3498</c:v>
                </c:pt>
                <c:pt idx="176">
                  <c:v>1697</c:v>
                </c:pt>
                <c:pt idx="177">
                  <c:v>6264</c:v>
                </c:pt>
                <c:pt idx="178">
                  <c:v>8665</c:v>
                </c:pt>
                <c:pt idx="179">
                  <c:v>2307</c:v>
                </c:pt>
                <c:pt idx="180">
                  <c:v>7058</c:v>
                </c:pt>
                <c:pt idx="181">
                  <c:v>2305</c:v>
                </c:pt>
                <c:pt idx="182">
                  <c:v>3279</c:v>
                </c:pt>
                <c:pt idx="183">
                  <c:v>1464</c:v>
                </c:pt>
                <c:pt idx="184">
                  <c:v>1786</c:v>
                </c:pt>
                <c:pt idx="185">
                  <c:v>6116</c:v>
                </c:pt>
                <c:pt idx="186">
                  <c:v>2686</c:v>
                </c:pt>
                <c:pt idx="187">
                  <c:v>1113</c:v>
                </c:pt>
                <c:pt idx="188">
                  <c:v>4579</c:v>
                </c:pt>
                <c:pt idx="189">
                  <c:v>1737</c:v>
                </c:pt>
                <c:pt idx="190">
                  <c:v>7608</c:v>
                </c:pt>
                <c:pt idx="191">
                  <c:v>3761</c:v>
                </c:pt>
                <c:pt idx="192">
                  <c:v>3675</c:v>
                </c:pt>
                <c:pt idx="193">
                  <c:v>5900</c:v>
                </c:pt>
                <c:pt idx="194">
                  <c:v>5392</c:v>
                </c:pt>
                <c:pt idx="195">
                  <c:v>5532</c:v>
                </c:pt>
                <c:pt idx="196">
                  <c:v>916</c:v>
                </c:pt>
                <c:pt idx="197">
                  <c:v>4889</c:v>
                </c:pt>
                <c:pt idx="198">
                  <c:v>2705</c:v>
                </c:pt>
                <c:pt idx="199">
                  <c:v>785</c:v>
                </c:pt>
                <c:pt idx="200">
                  <c:v>488</c:v>
                </c:pt>
                <c:pt idx="201">
                  <c:v>2063</c:v>
                </c:pt>
                <c:pt idx="202">
                  <c:v>8269</c:v>
                </c:pt>
                <c:pt idx="203">
                  <c:v>561</c:v>
                </c:pt>
                <c:pt idx="204">
                  <c:v>7367</c:v>
                </c:pt>
                <c:pt idx="205">
                  <c:v>6658</c:v>
                </c:pt>
                <c:pt idx="206">
                  <c:v>4265</c:v>
                </c:pt>
                <c:pt idx="207">
                  <c:v>2683</c:v>
                </c:pt>
                <c:pt idx="208">
                  <c:v>5240</c:v>
                </c:pt>
                <c:pt idx="209">
                  <c:v>3840</c:v>
                </c:pt>
                <c:pt idx="210">
                  <c:v>5541</c:v>
                </c:pt>
                <c:pt idx="211">
                  <c:v>6091</c:v>
                </c:pt>
                <c:pt idx="212">
                  <c:v>3906</c:v>
                </c:pt>
                <c:pt idx="213">
                  <c:v>3430</c:v>
                </c:pt>
                <c:pt idx="214">
                  <c:v>6617</c:v>
                </c:pt>
                <c:pt idx="215">
                  <c:v>2645</c:v>
                </c:pt>
                <c:pt idx="216">
                  <c:v>809</c:v>
                </c:pt>
                <c:pt idx="217">
                  <c:v>7658</c:v>
                </c:pt>
                <c:pt idx="218">
                  <c:v>9789</c:v>
                </c:pt>
                <c:pt idx="219">
                  <c:v>9111</c:v>
                </c:pt>
                <c:pt idx="220">
                  <c:v>6752</c:v>
                </c:pt>
                <c:pt idx="221">
                  <c:v>1579</c:v>
                </c:pt>
                <c:pt idx="222">
                  <c:v>5765</c:v>
                </c:pt>
                <c:pt idx="223">
                  <c:v>6240</c:v>
                </c:pt>
                <c:pt idx="224">
                  <c:v>1905</c:v>
                </c:pt>
                <c:pt idx="225">
                  <c:v>1066</c:v>
                </c:pt>
                <c:pt idx="226">
                  <c:v>11791</c:v>
                </c:pt>
                <c:pt idx="227">
                  <c:v>1870</c:v>
                </c:pt>
                <c:pt idx="228">
                  <c:v>4284</c:v>
                </c:pt>
                <c:pt idx="229">
                  <c:v>2537</c:v>
                </c:pt>
                <c:pt idx="230">
                  <c:v>5151</c:v>
                </c:pt>
                <c:pt idx="231">
                  <c:v>2139</c:v>
                </c:pt>
                <c:pt idx="232">
                  <c:v>6326</c:v>
                </c:pt>
                <c:pt idx="233">
                  <c:v>4400</c:v>
                </c:pt>
                <c:pt idx="234">
                  <c:v>578</c:v>
                </c:pt>
                <c:pt idx="235">
                  <c:v>5877</c:v>
                </c:pt>
                <c:pt idx="236">
                  <c:v>1660</c:v>
                </c:pt>
                <c:pt idx="237">
                  <c:v>4601</c:v>
                </c:pt>
                <c:pt idx="238">
                  <c:v>1890</c:v>
                </c:pt>
                <c:pt idx="239">
                  <c:v>4667</c:v>
                </c:pt>
                <c:pt idx="240">
                  <c:v>4987</c:v>
                </c:pt>
                <c:pt idx="241">
                  <c:v>2157</c:v>
                </c:pt>
                <c:pt idx="242">
                  <c:v>1407</c:v>
                </c:pt>
                <c:pt idx="243">
                  <c:v>5980</c:v>
                </c:pt>
                <c:pt idx="244">
                  <c:v>7105</c:v>
                </c:pt>
                <c:pt idx="245">
                  <c:v>10640</c:v>
                </c:pt>
                <c:pt idx="246">
                  <c:v>7144</c:v>
                </c:pt>
                <c:pt idx="247">
                  <c:v>1191</c:v>
                </c:pt>
                <c:pt idx="248">
                  <c:v>11994</c:v>
                </c:pt>
                <c:pt idx="249">
                  <c:v>3180</c:v>
                </c:pt>
                <c:pt idx="250">
                  <c:v>1586</c:v>
                </c:pt>
                <c:pt idx="251">
                  <c:v>2337</c:v>
                </c:pt>
                <c:pt idx="252">
                  <c:v>668</c:v>
                </c:pt>
                <c:pt idx="253">
                  <c:v>3762</c:v>
                </c:pt>
                <c:pt idx="254">
                  <c:v>776</c:v>
                </c:pt>
                <c:pt idx="255">
                  <c:v>2234</c:v>
                </c:pt>
                <c:pt idx="256">
                  <c:v>4930</c:v>
                </c:pt>
                <c:pt idx="257">
                  <c:v>4064</c:v>
                </c:pt>
                <c:pt idx="258">
                  <c:v>7697</c:v>
                </c:pt>
                <c:pt idx="259">
                  <c:v>3009</c:v>
                </c:pt>
                <c:pt idx="260">
                  <c:v>8749</c:v>
                </c:pt>
                <c:pt idx="261">
                  <c:v>2043</c:v>
                </c:pt>
                <c:pt idx="262">
                  <c:v>1209</c:v>
                </c:pt>
                <c:pt idx="263">
                  <c:v>2976</c:v>
                </c:pt>
                <c:pt idx="264">
                  <c:v>6420</c:v>
                </c:pt>
                <c:pt idx="265">
                  <c:v>2823</c:v>
                </c:pt>
                <c:pt idx="266">
                  <c:v>6814</c:v>
                </c:pt>
                <c:pt idx="267">
                  <c:v>3888</c:v>
                </c:pt>
                <c:pt idx="268">
                  <c:v>1700</c:v>
                </c:pt>
                <c:pt idx="269">
                  <c:v>4076</c:v>
                </c:pt>
                <c:pt idx="270">
                  <c:v>9038</c:v>
                </c:pt>
                <c:pt idx="271">
                  <c:v>1463</c:v>
                </c:pt>
                <c:pt idx="272">
                  <c:v>15818</c:v>
                </c:pt>
                <c:pt idx="273">
                  <c:v>8920</c:v>
                </c:pt>
                <c:pt idx="274">
                  <c:v>10506</c:v>
                </c:pt>
                <c:pt idx="275">
                  <c:v>7973</c:v>
                </c:pt>
                <c:pt idx="276">
                  <c:v>3842</c:v>
                </c:pt>
                <c:pt idx="277">
                  <c:v>1750</c:v>
                </c:pt>
                <c:pt idx="278">
                  <c:v>1783</c:v>
                </c:pt>
                <c:pt idx="279">
                  <c:v>5643</c:v>
                </c:pt>
                <c:pt idx="280">
                  <c:v>2259</c:v>
                </c:pt>
                <c:pt idx="281">
                  <c:v>5818</c:v>
                </c:pt>
                <c:pt idx="282">
                  <c:v>4432</c:v>
                </c:pt>
                <c:pt idx="283">
                  <c:v>3291</c:v>
                </c:pt>
                <c:pt idx="284">
                  <c:v>1424</c:v>
                </c:pt>
                <c:pt idx="285">
                  <c:v>5935</c:v>
                </c:pt>
                <c:pt idx="286">
                  <c:v>4705</c:v>
                </c:pt>
                <c:pt idx="287">
                  <c:v>8427</c:v>
                </c:pt>
                <c:pt idx="288">
                  <c:v>890</c:v>
                </c:pt>
                <c:pt idx="289">
                  <c:v>1606</c:v>
                </c:pt>
                <c:pt idx="290">
                  <c:v>5011</c:v>
                </c:pt>
                <c:pt idx="291">
                  <c:v>5991</c:v>
                </c:pt>
                <c:pt idx="292">
                  <c:v>2278</c:v>
                </c:pt>
                <c:pt idx="293">
                  <c:v>3945</c:v>
                </c:pt>
                <c:pt idx="294">
                  <c:v>2911</c:v>
                </c:pt>
                <c:pt idx="295">
                  <c:v>2257</c:v>
                </c:pt>
                <c:pt idx="296">
                  <c:v>11883</c:v>
                </c:pt>
                <c:pt idx="297">
                  <c:v>6226</c:v>
                </c:pt>
                <c:pt idx="298">
                  <c:v>6728</c:v>
                </c:pt>
                <c:pt idx="299">
                  <c:v>6025</c:v>
                </c:pt>
                <c:pt idx="300">
                  <c:v>12468</c:v>
                </c:pt>
                <c:pt idx="301">
                  <c:v>5987</c:v>
                </c:pt>
                <c:pt idx="302">
                  <c:v>1228</c:v>
                </c:pt>
                <c:pt idx="303">
                  <c:v>1695</c:v>
                </c:pt>
                <c:pt idx="304">
                  <c:v>6691</c:v>
                </c:pt>
                <c:pt idx="305">
                  <c:v>3446</c:v>
                </c:pt>
                <c:pt idx="306">
                  <c:v>3311</c:v>
                </c:pt>
                <c:pt idx="307">
                  <c:v>4868</c:v>
                </c:pt>
                <c:pt idx="308">
                  <c:v>1504</c:v>
                </c:pt>
                <c:pt idx="309">
                  <c:v>3386</c:v>
                </c:pt>
                <c:pt idx="310">
                  <c:v>6750</c:v>
                </c:pt>
                <c:pt idx="311">
                  <c:v>9407</c:v>
                </c:pt>
                <c:pt idx="312">
                  <c:v>3742</c:v>
                </c:pt>
                <c:pt idx="313">
                  <c:v>2846</c:v>
                </c:pt>
                <c:pt idx="314">
                  <c:v>9402</c:v>
                </c:pt>
                <c:pt idx="315">
                  <c:v>10132</c:v>
                </c:pt>
                <c:pt idx="316">
                  <c:v>2481</c:v>
                </c:pt>
                <c:pt idx="317">
                  <c:v>8096</c:v>
                </c:pt>
                <c:pt idx="318">
                  <c:v>4493</c:v>
                </c:pt>
                <c:pt idx="319">
                  <c:v>1765</c:v>
                </c:pt>
                <c:pt idx="320">
                  <c:v>5790</c:v>
                </c:pt>
                <c:pt idx="321">
                  <c:v>5031</c:v>
                </c:pt>
                <c:pt idx="322">
                  <c:v>6751</c:v>
                </c:pt>
                <c:pt idx="323">
                  <c:v>1858</c:v>
                </c:pt>
                <c:pt idx="324">
                  <c:v>4466</c:v>
                </c:pt>
                <c:pt idx="325">
                  <c:v>12360</c:v>
                </c:pt>
                <c:pt idx="326">
                  <c:v>6676</c:v>
                </c:pt>
                <c:pt idx="327">
                  <c:v>959</c:v>
                </c:pt>
                <c:pt idx="328">
                  <c:v>11101</c:v>
                </c:pt>
                <c:pt idx="329">
                  <c:v>931</c:v>
                </c:pt>
                <c:pt idx="330">
                  <c:v>4652</c:v>
                </c:pt>
                <c:pt idx="331">
                  <c:v>11366</c:v>
                </c:pt>
                <c:pt idx="332">
                  <c:v>4140</c:v>
                </c:pt>
                <c:pt idx="333">
                  <c:v>5875</c:v>
                </c:pt>
                <c:pt idx="334">
                  <c:v>3249</c:v>
                </c:pt>
                <c:pt idx="335">
                  <c:v>3535</c:v>
                </c:pt>
                <c:pt idx="336">
                  <c:v>4394</c:v>
                </c:pt>
                <c:pt idx="337">
                  <c:v>3085</c:v>
                </c:pt>
                <c:pt idx="338">
                  <c:v>6250</c:v>
                </c:pt>
                <c:pt idx="339">
                  <c:v>3007</c:v>
                </c:pt>
                <c:pt idx="340">
                  <c:v>10852</c:v>
                </c:pt>
                <c:pt idx="341">
                  <c:v>5077</c:v>
                </c:pt>
                <c:pt idx="342">
                  <c:v>14079</c:v>
                </c:pt>
                <c:pt idx="343">
                  <c:v>2456</c:v>
                </c:pt>
                <c:pt idx="344">
                  <c:v>606</c:v>
                </c:pt>
                <c:pt idx="345">
                  <c:v>3745</c:v>
                </c:pt>
                <c:pt idx="346">
                  <c:v>1891</c:v>
                </c:pt>
                <c:pt idx="347">
                  <c:v>1907</c:v>
                </c:pt>
                <c:pt idx="348">
                  <c:v>8272</c:v>
                </c:pt>
                <c:pt idx="349">
                  <c:v>4367</c:v>
                </c:pt>
                <c:pt idx="350">
                  <c:v>3109</c:v>
                </c:pt>
                <c:pt idx="351">
                  <c:v>10164</c:v>
                </c:pt>
                <c:pt idx="352">
                  <c:v>3169</c:v>
                </c:pt>
                <c:pt idx="353">
                  <c:v>10951</c:v>
                </c:pt>
                <c:pt idx="354">
                  <c:v>6419</c:v>
                </c:pt>
                <c:pt idx="355">
                  <c:v>3920</c:v>
                </c:pt>
                <c:pt idx="356">
                  <c:v>1746</c:v>
                </c:pt>
                <c:pt idx="357">
                  <c:v>7369</c:v>
                </c:pt>
                <c:pt idx="358">
                  <c:v>8528</c:v>
                </c:pt>
                <c:pt idx="359">
                  <c:v>5089</c:v>
                </c:pt>
                <c:pt idx="360">
                  <c:v>1454</c:v>
                </c:pt>
                <c:pt idx="361">
                  <c:v>6883</c:v>
                </c:pt>
                <c:pt idx="362">
                  <c:v>1506</c:v>
                </c:pt>
                <c:pt idx="363">
                  <c:v>3730</c:v>
                </c:pt>
                <c:pt idx="364">
                  <c:v>8574</c:v>
                </c:pt>
                <c:pt idx="365">
                  <c:v>2728</c:v>
                </c:pt>
                <c:pt idx="366">
                  <c:v>6900</c:v>
                </c:pt>
                <c:pt idx="367">
                  <c:v>1344</c:v>
                </c:pt>
                <c:pt idx="368">
                  <c:v>1262</c:v>
                </c:pt>
                <c:pt idx="369">
                  <c:v>716</c:v>
                </c:pt>
                <c:pt idx="370">
                  <c:v>2049</c:v>
                </c:pt>
                <c:pt idx="371">
                  <c:v>5480</c:v>
                </c:pt>
                <c:pt idx="372">
                  <c:v>11161</c:v>
                </c:pt>
                <c:pt idx="373">
                  <c:v>1575</c:v>
                </c:pt>
                <c:pt idx="374">
                  <c:v>5294</c:v>
                </c:pt>
                <c:pt idx="375">
                  <c:v>5419</c:v>
                </c:pt>
                <c:pt idx="376">
                  <c:v>4538</c:v>
                </c:pt>
                <c:pt idx="377">
                  <c:v>3057</c:v>
                </c:pt>
                <c:pt idx="378">
                  <c:v>10056</c:v>
                </c:pt>
                <c:pt idx="379">
                  <c:v>5336</c:v>
                </c:pt>
                <c:pt idx="380">
                  <c:v>494</c:v>
                </c:pt>
                <c:pt idx="381">
                  <c:v>6439</c:v>
                </c:pt>
                <c:pt idx="382">
                  <c:v>8203</c:v>
                </c:pt>
                <c:pt idx="383">
                  <c:v>2967</c:v>
                </c:pt>
                <c:pt idx="384">
                  <c:v>3489</c:v>
                </c:pt>
                <c:pt idx="385">
                  <c:v>1285</c:v>
                </c:pt>
                <c:pt idx="386">
                  <c:v>2359</c:v>
                </c:pt>
                <c:pt idx="387">
                  <c:v>4001</c:v>
                </c:pt>
                <c:pt idx="388">
                  <c:v>6179</c:v>
                </c:pt>
                <c:pt idx="389">
                  <c:v>1645</c:v>
                </c:pt>
                <c:pt idx="390">
                  <c:v>5180</c:v>
                </c:pt>
                <c:pt idx="391">
                  <c:v>7805</c:v>
                </c:pt>
                <c:pt idx="392">
                  <c:v>4043</c:v>
                </c:pt>
                <c:pt idx="393">
                  <c:v>437</c:v>
                </c:pt>
                <c:pt idx="394">
                  <c:v>505</c:v>
                </c:pt>
                <c:pt idx="395">
                  <c:v>1015</c:v>
                </c:pt>
                <c:pt idx="396">
                  <c:v>7314</c:v>
                </c:pt>
                <c:pt idx="397">
                  <c:v>6783</c:v>
                </c:pt>
                <c:pt idx="398">
                  <c:v>2286</c:v>
                </c:pt>
                <c:pt idx="399">
                  <c:v>4860</c:v>
                </c:pt>
                <c:pt idx="400">
                  <c:v>8921</c:v>
                </c:pt>
                <c:pt idx="401">
                  <c:v>5999</c:v>
                </c:pt>
                <c:pt idx="402">
                  <c:v>10055</c:v>
                </c:pt>
                <c:pt idx="403">
                  <c:v>7216</c:v>
                </c:pt>
                <c:pt idx="404">
                  <c:v>4029</c:v>
                </c:pt>
                <c:pt idx="405">
                  <c:v>5324</c:v>
                </c:pt>
                <c:pt idx="406">
                  <c:v>8208</c:v>
                </c:pt>
                <c:pt idx="407">
                  <c:v>9217</c:v>
                </c:pt>
                <c:pt idx="408">
                  <c:v>4575</c:v>
                </c:pt>
                <c:pt idx="409">
                  <c:v>951</c:v>
                </c:pt>
                <c:pt idx="410">
                  <c:v>10010</c:v>
                </c:pt>
                <c:pt idx="411">
                  <c:v>8010</c:v>
                </c:pt>
                <c:pt idx="412">
                  <c:v>2296</c:v>
                </c:pt>
                <c:pt idx="413">
                  <c:v>4983</c:v>
                </c:pt>
                <c:pt idx="414">
                  <c:v>11468</c:v>
                </c:pt>
                <c:pt idx="415">
                  <c:v>4852</c:v>
                </c:pt>
                <c:pt idx="416">
                  <c:v>7327</c:v>
                </c:pt>
                <c:pt idx="417">
                  <c:v>5302</c:v>
                </c:pt>
                <c:pt idx="418">
                  <c:v>1929</c:v>
                </c:pt>
                <c:pt idx="419">
                  <c:v>1739</c:v>
                </c:pt>
                <c:pt idx="420">
                  <c:v>4570</c:v>
                </c:pt>
                <c:pt idx="421">
                  <c:v>2225</c:v>
                </c:pt>
                <c:pt idx="422">
                  <c:v>10369</c:v>
                </c:pt>
                <c:pt idx="423">
                  <c:v>7984</c:v>
                </c:pt>
                <c:pt idx="424">
                  <c:v>3727</c:v>
                </c:pt>
                <c:pt idx="425">
                  <c:v>1407</c:v>
                </c:pt>
                <c:pt idx="426">
                  <c:v>7772</c:v>
                </c:pt>
                <c:pt idx="427">
                  <c:v>1338</c:v>
                </c:pt>
                <c:pt idx="428">
                  <c:v>2424</c:v>
                </c:pt>
                <c:pt idx="429">
                  <c:v>9237</c:v>
                </c:pt>
                <c:pt idx="430">
                  <c:v>4520</c:v>
                </c:pt>
                <c:pt idx="431">
                  <c:v>2260</c:v>
                </c:pt>
                <c:pt idx="432">
                  <c:v>6170</c:v>
                </c:pt>
                <c:pt idx="433">
                  <c:v>9666</c:v>
                </c:pt>
                <c:pt idx="434">
                  <c:v>2342</c:v>
                </c:pt>
                <c:pt idx="435">
                  <c:v>905</c:v>
                </c:pt>
                <c:pt idx="436">
                  <c:v>13021</c:v>
                </c:pt>
                <c:pt idx="437">
                  <c:v>3693</c:v>
                </c:pt>
                <c:pt idx="438">
                  <c:v>9218</c:v>
                </c:pt>
                <c:pt idx="439">
                  <c:v>7247</c:v>
                </c:pt>
                <c:pt idx="440">
                  <c:v>9264</c:v>
                </c:pt>
                <c:pt idx="441">
                  <c:v>1893</c:v>
                </c:pt>
                <c:pt idx="442">
                  <c:v>994</c:v>
                </c:pt>
                <c:pt idx="443">
                  <c:v>6074</c:v>
                </c:pt>
                <c:pt idx="444">
                  <c:v>1717</c:v>
                </c:pt>
                <c:pt idx="445">
                  <c:v>1782</c:v>
                </c:pt>
                <c:pt idx="446">
                  <c:v>2608</c:v>
                </c:pt>
                <c:pt idx="447">
                  <c:v>7308</c:v>
                </c:pt>
                <c:pt idx="448">
                  <c:v>6761</c:v>
                </c:pt>
                <c:pt idx="449">
                  <c:v>3749</c:v>
                </c:pt>
                <c:pt idx="450">
                  <c:v>3152</c:v>
                </c:pt>
                <c:pt idx="451">
                  <c:v>1095</c:v>
                </c:pt>
                <c:pt idx="452">
                  <c:v>6617</c:v>
                </c:pt>
                <c:pt idx="453">
                  <c:v>1489</c:v>
                </c:pt>
                <c:pt idx="454">
                  <c:v>4540</c:v>
                </c:pt>
                <c:pt idx="455">
                  <c:v>11331</c:v>
                </c:pt>
                <c:pt idx="456">
                  <c:v>5262</c:v>
                </c:pt>
                <c:pt idx="457">
                  <c:v>4010</c:v>
                </c:pt>
                <c:pt idx="458">
                  <c:v>3769</c:v>
                </c:pt>
                <c:pt idx="459">
                  <c:v>7937</c:v>
                </c:pt>
                <c:pt idx="460">
                  <c:v>8287</c:v>
                </c:pt>
                <c:pt idx="461">
                  <c:v>5716</c:v>
                </c:pt>
                <c:pt idx="462">
                  <c:v>4221</c:v>
                </c:pt>
                <c:pt idx="463">
                  <c:v>15185</c:v>
                </c:pt>
                <c:pt idx="464">
                  <c:v>12028</c:v>
                </c:pt>
                <c:pt idx="465">
                  <c:v>10006</c:v>
                </c:pt>
                <c:pt idx="466">
                  <c:v>2235</c:v>
                </c:pt>
                <c:pt idx="467">
                  <c:v>4523</c:v>
                </c:pt>
                <c:pt idx="468">
                  <c:v>8346</c:v>
                </c:pt>
                <c:pt idx="469">
                  <c:v>1719</c:v>
                </c:pt>
                <c:pt idx="470">
                  <c:v>2660</c:v>
                </c:pt>
                <c:pt idx="471">
                  <c:v>10147</c:v>
                </c:pt>
                <c:pt idx="472">
                  <c:v>2931</c:v>
                </c:pt>
                <c:pt idx="473">
                  <c:v>4991</c:v>
                </c:pt>
                <c:pt idx="474">
                  <c:v>4074</c:v>
                </c:pt>
                <c:pt idx="475">
                  <c:v>4835</c:v>
                </c:pt>
                <c:pt idx="476">
                  <c:v>1591</c:v>
                </c:pt>
                <c:pt idx="477">
                  <c:v>1149</c:v>
                </c:pt>
                <c:pt idx="478">
                  <c:v>4505</c:v>
                </c:pt>
                <c:pt idx="479">
                  <c:v>16961</c:v>
                </c:pt>
                <c:pt idx="480">
                  <c:v>5407</c:v>
                </c:pt>
                <c:pt idx="481">
                  <c:v>3283</c:v>
                </c:pt>
                <c:pt idx="482">
                  <c:v>2575</c:v>
                </c:pt>
                <c:pt idx="483">
                  <c:v>2549</c:v>
                </c:pt>
                <c:pt idx="484">
                  <c:v>5486</c:v>
                </c:pt>
                <c:pt idx="485">
                  <c:v>1526</c:v>
                </c:pt>
                <c:pt idx="486">
                  <c:v>3731</c:v>
                </c:pt>
                <c:pt idx="487">
                  <c:v>3969</c:v>
                </c:pt>
                <c:pt idx="488">
                  <c:v>1220</c:v>
                </c:pt>
                <c:pt idx="489">
                  <c:v>4784</c:v>
                </c:pt>
                <c:pt idx="490">
                  <c:v>6546</c:v>
                </c:pt>
                <c:pt idx="491">
                  <c:v>1058</c:v>
                </c:pt>
                <c:pt idx="492">
                  <c:v>8557</c:v>
                </c:pt>
                <c:pt idx="493">
                  <c:v>8985</c:v>
                </c:pt>
                <c:pt idx="494">
                  <c:v>4261</c:v>
                </c:pt>
                <c:pt idx="495">
                  <c:v>5570</c:v>
                </c:pt>
                <c:pt idx="496">
                  <c:v>14200</c:v>
                </c:pt>
                <c:pt idx="497">
                  <c:v>10355</c:v>
                </c:pt>
                <c:pt idx="498">
                  <c:v>9847</c:v>
                </c:pt>
                <c:pt idx="499">
                  <c:v>2762</c:v>
                </c:pt>
                <c:pt idx="500">
                  <c:v>9604</c:v>
                </c:pt>
                <c:pt idx="501">
                  <c:v>4318</c:v>
                </c:pt>
                <c:pt idx="502">
                  <c:v>3144</c:v>
                </c:pt>
                <c:pt idx="503">
                  <c:v>9490</c:v>
                </c:pt>
                <c:pt idx="504">
                  <c:v>3686</c:v>
                </c:pt>
                <c:pt idx="505">
                  <c:v>1759</c:v>
                </c:pt>
                <c:pt idx="506">
                  <c:v>4225</c:v>
                </c:pt>
                <c:pt idx="507">
                  <c:v>4580</c:v>
                </c:pt>
                <c:pt idx="508">
                  <c:v>8028</c:v>
                </c:pt>
                <c:pt idx="509">
                  <c:v>2556</c:v>
                </c:pt>
                <c:pt idx="510">
                  <c:v>8177</c:v>
                </c:pt>
                <c:pt idx="511">
                  <c:v>2618</c:v>
                </c:pt>
                <c:pt idx="512">
                  <c:v>945</c:v>
                </c:pt>
                <c:pt idx="513">
                  <c:v>837</c:v>
                </c:pt>
                <c:pt idx="514">
                  <c:v>934</c:v>
                </c:pt>
                <c:pt idx="515">
                  <c:v>7625</c:v>
                </c:pt>
                <c:pt idx="516">
                  <c:v>9973</c:v>
                </c:pt>
                <c:pt idx="517">
                  <c:v>2856</c:v>
                </c:pt>
                <c:pt idx="518">
                  <c:v>10522</c:v>
                </c:pt>
                <c:pt idx="519">
                  <c:v>528</c:v>
                </c:pt>
                <c:pt idx="520">
                  <c:v>2941</c:v>
                </c:pt>
                <c:pt idx="521">
                  <c:v>9665</c:v>
                </c:pt>
                <c:pt idx="522">
                  <c:v>2096</c:v>
                </c:pt>
                <c:pt idx="523">
                  <c:v>5726</c:v>
                </c:pt>
                <c:pt idx="524">
                  <c:v>471</c:v>
                </c:pt>
                <c:pt idx="525">
                  <c:v>3460</c:v>
                </c:pt>
                <c:pt idx="526">
                  <c:v>2644</c:v>
                </c:pt>
                <c:pt idx="527">
                  <c:v>16138</c:v>
                </c:pt>
                <c:pt idx="528">
                  <c:v>7600</c:v>
                </c:pt>
                <c:pt idx="529">
                  <c:v>2015</c:v>
                </c:pt>
                <c:pt idx="530">
                  <c:v>1956</c:v>
                </c:pt>
                <c:pt idx="531">
                  <c:v>11470</c:v>
                </c:pt>
                <c:pt idx="532">
                  <c:v>11894</c:v>
                </c:pt>
                <c:pt idx="533">
                  <c:v>3542</c:v>
                </c:pt>
                <c:pt idx="534">
                  <c:v>924</c:v>
                </c:pt>
                <c:pt idx="535">
                  <c:v>481</c:v>
                </c:pt>
                <c:pt idx="536">
                  <c:v>6328</c:v>
                </c:pt>
                <c:pt idx="537">
                  <c:v>13005</c:v>
                </c:pt>
                <c:pt idx="538">
                  <c:v>4972</c:v>
                </c:pt>
                <c:pt idx="539">
                  <c:v>9006</c:v>
                </c:pt>
                <c:pt idx="540">
                  <c:v>3797</c:v>
                </c:pt>
                <c:pt idx="541">
                  <c:v>3625</c:v>
                </c:pt>
                <c:pt idx="542">
                  <c:v>9317</c:v>
                </c:pt>
                <c:pt idx="543">
                  <c:v>9026</c:v>
                </c:pt>
                <c:pt idx="544">
                  <c:v>11217</c:v>
                </c:pt>
                <c:pt idx="545">
                  <c:v>1453</c:v>
                </c:pt>
                <c:pt idx="546">
                  <c:v>12424</c:v>
                </c:pt>
                <c:pt idx="547">
                  <c:v>13063</c:v>
                </c:pt>
                <c:pt idx="548">
                  <c:v>2282</c:v>
                </c:pt>
                <c:pt idx="549">
                  <c:v>2196</c:v>
                </c:pt>
                <c:pt idx="550">
                  <c:v>7351</c:v>
                </c:pt>
                <c:pt idx="551">
                  <c:v>7724</c:v>
                </c:pt>
                <c:pt idx="552">
                  <c:v>1666</c:v>
                </c:pt>
                <c:pt idx="553">
                  <c:v>2812</c:v>
                </c:pt>
                <c:pt idx="554">
                  <c:v>1149</c:v>
                </c:pt>
                <c:pt idx="555">
                  <c:v>761</c:v>
                </c:pt>
                <c:pt idx="556">
                  <c:v>2859</c:v>
                </c:pt>
                <c:pt idx="557">
                  <c:v>4393</c:v>
                </c:pt>
                <c:pt idx="558">
                  <c:v>1100</c:v>
                </c:pt>
                <c:pt idx="559">
                  <c:v>4205</c:v>
                </c:pt>
                <c:pt idx="560">
                  <c:v>2737</c:v>
                </c:pt>
                <c:pt idx="561">
                  <c:v>2781</c:v>
                </c:pt>
                <c:pt idx="562">
                  <c:v>13219</c:v>
                </c:pt>
                <c:pt idx="563">
                  <c:v>8643</c:v>
                </c:pt>
                <c:pt idx="564">
                  <c:v>1169</c:v>
                </c:pt>
                <c:pt idx="565">
                  <c:v>10702</c:v>
                </c:pt>
                <c:pt idx="566">
                  <c:v>5541</c:v>
                </c:pt>
                <c:pt idx="567">
                  <c:v>2630</c:v>
                </c:pt>
                <c:pt idx="568">
                  <c:v>1124</c:v>
                </c:pt>
                <c:pt idx="569">
                  <c:v>4478</c:v>
                </c:pt>
                <c:pt idx="570">
                  <c:v>3051</c:v>
                </c:pt>
                <c:pt idx="571">
                  <c:v>2587</c:v>
                </c:pt>
                <c:pt idx="572">
                  <c:v>2504</c:v>
                </c:pt>
                <c:pt idx="573">
                  <c:v>2998</c:v>
                </c:pt>
                <c:pt idx="574">
                  <c:v>3433</c:v>
                </c:pt>
                <c:pt idx="575">
                  <c:v>5852</c:v>
                </c:pt>
                <c:pt idx="576">
                  <c:v>483</c:v>
                </c:pt>
                <c:pt idx="577">
                  <c:v>8559</c:v>
                </c:pt>
                <c:pt idx="578">
                  <c:v>9285</c:v>
                </c:pt>
                <c:pt idx="579">
                  <c:v>3354</c:v>
                </c:pt>
                <c:pt idx="580">
                  <c:v>2435</c:v>
                </c:pt>
                <c:pt idx="581">
                  <c:v>504</c:v>
                </c:pt>
                <c:pt idx="582">
                  <c:v>9943</c:v>
                </c:pt>
                <c:pt idx="583">
                  <c:v>6550</c:v>
                </c:pt>
                <c:pt idx="584">
                  <c:v>848</c:v>
                </c:pt>
                <c:pt idx="585">
                  <c:v>2705</c:v>
                </c:pt>
                <c:pt idx="586">
                  <c:v>1637</c:v>
                </c:pt>
                <c:pt idx="587">
                  <c:v>3669</c:v>
                </c:pt>
                <c:pt idx="588">
                  <c:v>3078</c:v>
                </c:pt>
                <c:pt idx="589">
                  <c:v>8081</c:v>
                </c:pt>
                <c:pt idx="590">
                  <c:v>6683</c:v>
                </c:pt>
                <c:pt idx="591">
                  <c:v>841</c:v>
                </c:pt>
                <c:pt idx="592">
                  <c:v>1357</c:v>
                </c:pt>
                <c:pt idx="593">
                  <c:v>2906</c:v>
                </c:pt>
                <c:pt idx="594">
                  <c:v>1137</c:v>
                </c:pt>
                <c:pt idx="595">
                  <c:v>1383</c:v>
                </c:pt>
                <c:pt idx="596">
                  <c:v>1645</c:v>
                </c:pt>
                <c:pt idx="597">
                  <c:v>3423</c:v>
                </c:pt>
                <c:pt idx="598">
                  <c:v>1574</c:v>
                </c:pt>
                <c:pt idx="599">
                  <c:v>2295</c:v>
                </c:pt>
                <c:pt idx="600">
                  <c:v>1941</c:v>
                </c:pt>
                <c:pt idx="601">
                  <c:v>1090</c:v>
                </c:pt>
                <c:pt idx="602">
                  <c:v>2068</c:v>
                </c:pt>
                <c:pt idx="603">
                  <c:v>3300</c:v>
                </c:pt>
                <c:pt idx="604">
                  <c:v>3927</c:v>
                </c:pt>
                <c:pt idx="605">
                  <c:v>1526</c:v>
                </c:pt>
                <c:pt idx="606">
                  <c:v>4886</c:v>
                </c:pt>
                <c:pt idx="607">
                  <c:v>4033</c:v>
                </c:pt>
                <c:pt idx="608">
                  <c:v>2518</c:v>
                </c:pt>
                <c:pt idx="609">
                  <c:v>6006</c:v>
                </c:pt>
                <c:pt idx="610">
                  <c:v>1200</c:v>
                </c:pt>
                <c:pt idx="611">
                  <c:v>3422</c:v>
                </c:pt>
                <c:pt idx="612">
                  <c:v>1557</c:v>
                </c:pt>
                <c:pt idx="613">
                  <c:v>1236</c:v>
                </c:pt>
                <c:pt idx="614">
                  <c:v>6325</c:v>
                </c:pt>
                <c:pt idx="615">
                  <c:v>523</c:v>
                </c:pt>
                <c:pt idx="616">
                  <c:v>1449</c:v>
                </c:pt>
                <c:pt idx="617">
                  <c:v>8623</c:v>
                </c:pt>
                <c:pt idx="618">
                  <c:v>12171</c:v>
                </c:pt>
                <c:pt idx="619">
                  <c:v>2703</c:v>
                </c:pt>
                <c:pt idx="620">
                  <c:v>10194</c:v>
                </c:pt>
                <c:pt idx="621">
                  <c:v>3059</c:v>
                </c:pt>
                <c:pt idx="622">
                  <c:v>4280</c:v>
                </c:pt>
                <c:pt idx="623">
                  <c:v>590</c:v>
                </c:pt>
                <c:pt idx="624">
                  <c:v>3566</c:v>
                </c:pt>
                <c:pt idx="625">
                  <c:v>2421</c:v>
                </c:pt>
                <c:pt idx="626">
                  <c:v>2598</c:v>
                </c:pt>
                <c:pt idx="627">
                  <c:v>3004</c:v>
                </c:pt>
                <c:pt idx="628">
                  <c:v>6137</c:v>
                </c:pt>
                <c:pt idx="629">
                  <c:v>1922</c:v>
                </c:pt>
                <c:pt idx="630">
                  <c:v>4699</c:v>
                </c:pt>
                <c:pt idx="631">
                  <c:v>4616</c:v>
                </c:pt>
                <c:pt idx="632">
                  <c:v>3299</c:v>
                </c:pt>
                <c:pt idx="633">
                  <c:v>1248</c:v>
                </c:pt>
                <c:pt idx="634">
                  <c:v>1404</c:v>
                </c:pt>
                <c:pt idx="635">
                  <c:v>849</c:v>
                </c:pt>
                <c:pt idx="636">
                  <c:v>2671</c:v>
                </c:pt>
                <c:pt idx="637">
                  <c:v>5970</c:v>
                </c:pt>
                <c:pt idx="638">
                  <c:v>9754</c:v>
                </c:pt>
                <c:pt idx="639">
                  <c:v>5385</c:v>
                </c:pt>
                <c:pt idx="640">
                  <c:v>800</c:v>
                </c:pt>
                <c:pt idx="641">
                  <c:v>9782</c:v>
                </c:pt>
                <c:pt idx="642">
                  <c:v>900</c:v>
                </c:pt>
                <c:pt idx="643">
                  <c:v>2497</c:v>
                </c:pt>
                <c:pt idx="644">
                  <c:v>10166</c:v>
                </c:pt>
                <c:pt idx="645">
                  <c:v>3422</c:v>
                </c:pt>
                <c:pt idx="646">
                  <c:v>1001</c:v>
                </c:pt>
                <c:pt idx="647">
                  <c:v>2299</c:v>
                </c:pt>
                <c:pt idx="648">
                  <c:v>1677</c:v>
                </c:pt>
                <c:pt idx="649">
                  <c:v>2854</c:v>
                </c:pt>
                <c:pt idx="650">
                  <c:v>7958</c:v>
                </c:pt>
                <c:pt idx="651">
                  <c:v>2896</c:v>
                </c:pt>
                <c:pt idx="652">
                  <c:v>1230</c:v>
                </c:pt>
                <c:pt idx="653">
                  <c:v>453</c:v>
                </c:pt>
                <c:pt idx="654">
                  <c:v>3547</c:v>
                </c:pt>
                <c:pt idx="655">
                  <c:v>3588</c:v>
                </c:pt>
                <c:pt idx="656">
                  <c:v>7685</c:v>
                </c:pt>
                <c:pt idx="657">
                  <c:v>2931</c:v>
                </c:pt>
                <c:pt idx="658">
                  <c:v>5626</c:v>
                </c:pt>
                <c:pt idx="659">
                  <c:v>2441</c:v>
                </c:pt>
                <c:pt idx="660">
                  <c:v>795</c:v>
                </c:pt>
                <c:pt idx="661">
                  <c:v>4787</c:v>
                </c:pt>
                <c:pt idx="662">
                  <c:v>1672</c:v>
                </c:pt>
                <c:pt idx="663">
                  <c:v>3498</c:v>
                </c:pt>
                <c:pt idx="664">
                  <c:v>513</c:v>
                </c:pt>
                <c:pt idx="665">
                  <c:v>965</c:v>
                </c:pt>
                <c:pt idx="666">
                  <c:v>1548</c:v>
                </c:pt>
                <c:pt idx="667">
                  <c:v>732</c:v>
                </c:pt>
                <c:pt idx="668">
                  <c:v>1314</c:v>
                </c:pt>
                <c:pt idx="669">
                  <c:v>3025</c:v>
                </c:pt>
                <c:pt idx="670">
                  <c:v>3515</c:v>
                </c:pt>
                <c:pt idx="671">
                  <c:v>4054</c:v>
                </c:pt>
                <c:pt idx="672">
                  <c:v>1498</c:v>
                </c:pt>
                <c:pt idx="673">
                  <c:v>7247</c:v>
                </c:pt>
                <c:pt idx="674">
                  <c:v>5117</c:v>
                </c:pt>
                <c:pt idx="675">
                  <c:v>6516</c:v>
                </c:pt>
                <c:pt idx="676">
                  <c:v>509</c:v>
                </c:pt>
                <c:pt idx="677">
                  <c:v>3587</c:v>
                </c:pt>
                <c:pt idx="678">
                  <c:v>1176</c:v>
                </c:pt>
                <c:pt idx="679">
                  <c:v>717</c:v>
                </c:pt>
                <c:pt idx="680">
                  <c:v>7381</c:v>
                </c:pt>
                <c:pt idx="681">
                  <c:v>619</c:v>
                </c:pt>
                <c:pt idx="682">
                  <c:v>2462</c:v>
                </c:pt>
                <c:pt idx="683">
                  <c:v>3118</c:v>
                </c:pt>
                <c:pt idx="684">
                  <c:v>6703</c:v>
                </c:pt>
                <c:pt idx="685">
                  <c:v>1833</c:v>
                </c:pt>
                <c:pt idx="686">
                  <c:v>2212</c:v>
                </c:pt>
                <c:pt idx="687">
                  <c:v>3506</c:v>
                </c:pt>
                <c:pt idx="688">
                  <c:v>12475</c:v>
                </c:pt>
                <c:pt idx="689">
                  <c:v>9263</c:v>
                </c:pt>
                <c:pt idx="690">
                  <c:v>4516</c:v>
                </c:pt>
                <c:pt idx="691">
                  <c:v>3951</c:v>
                </c:pt>
                <c:pt idx="692">
                  <c:v>2507</c:v>
                </c:pt>
                <c:pt idx="693">
                  <c:v>1772</c:v>
                </c:pt>
                <c:pt idx="694">
                  <c:v>2204</c:v>
                </c:pt>
                <c:pt idx="695">
                  <c:v>1658</c:v>
                </c:pt>
                <c:pt idx="696">
                  <c:v>1069</c:v>
                </c:pt>
                <c:pt idx="697">
                  <c:v>1925</c:v>
                </c:pt>
                <c:pt idx="698">
                  <c:v>5439</c:v>
                </c:pt>
                <c:pt idx="699">
                  <c:v>3005</c:v>
                </c:pt>
                <c:pt idx="700">
                  <c:v>1966</c:v>
                </c:pt>
                <c:pt idx="701">
                  <c:v>549</c:v>
                </c:pt>
                <c:pt idx="702">
                  <c:v>702</c:v>
                </c:pt>
                <c:pt idx="703">
                  <c:v>3748</c:v>
                </c:pt>
                <c:pt idx="704">
                  <c:v>1407</c:v>
                </c:pt>
                <c:pt idx="705">
                  <c:v>4952</c:v>
                </c:pt>
                <c:pt idx="706">
                  <c:v>1764</c:v>
                </c:pt>
                <c:pt idx="707">
                  <c:v>2498</c:v>
                </c:pt>
                <c:pt idx="708">
                  <c:v>3852</c:v>
                </c:pt>
                <c:pt idx="709">
                  <c:v>7229</c:v>
                </c:pt>
                <c:pt idx="710">
                  <c:v>3146</c:v>
                </c:pt>
                <c:pt idx="711">
                  <c:v>6290</c:v>
                </c:pt>
                <c:pt idx="712">
                  <c:v>1199</c:v>
                </c:pt>
                <c:pt idx="713">
                  <c:v>10536</c:v>
                </c:pt>
                <c:pt idx="714">
                  <c:v>1037</c:v>
                </c:pt>
                <c:pt idx="715">
                  <c:v>949</c:v>
                </c:pt>
                <c:pt idx="716">
                  <c:v>2018</c:v>
                </c:pt>
                <c:pt idx="717">
                  <c:v>8069</c:v>
                </c:pt>
                <c:pt idx="718">
                  <c:v>9953</c:v>
                </c:pt>
                <c:pt idx="719">
                  <c:v>5188</c:v>
                </c:pt>
                <c:pt idx="720">
                  <c:v>1526</c:v>
                </c:pt>
                <c:pt idx="721">
                  <c:v>3890</c:v>
                </c:pt>
                <c:pt idx="722">
                  <c:v>1621</c:v>
                </c:pt>
                <c:pt idx="723">
                  <c:v>9300</c:v>
                </c:pt>
                <c:pt idx="724">
                  <c:v>1923</c:v>
                </c:pt>
                <c:pt idx="725">
                  <c:v>11421</c:v>
                </c:pt>
                <c:pt idx="726">
                  <c:v>6394</c:v>
                </c:pt>
                <c:pt idx="727">
                  <c:v>2309</c:v>
                </c:pt>
                <c:pt idx="728">
                  <c:v>794</c:v>
                </c:pt>
                <c:pt idx="729">
                  <c:v>1754</c:v>
                </c:pt>
                <c:pt idx="730">
                  <c:v>577</c:v>
                </c:pt>
                <c:pt idx="731">
                  <c:v>10487</c:v>
                </c:pt>
                <c:pt idx="732">
                  <c:v>4966</c:v>
                </c:pt>
                <c:pt idx="733">
                  <c:v>6319</c:v>
                </c:pt>
                <c:pt idx="734">
                  <c:v>4448</c:v>
                </c:pt>
                <c:pt idx="735">
                  <c:v>12434</c:v>
                </c:pt>
                <c:pt idx="736">
                  <c:v>2607</c:v>
                </c:pt>
                <c:pt idx="737">
                  <c:v>12362</c:v>
                </c:pt>
                <c:pt idx="738">
                  <c:v>5259</c:v>
                </c:pt>
                <c:pt idx="739">
                  <c:v>9675</c:v>
                </c:pt>
                <c:pt idx="740">
                  <c:v>9736</c:v>
                </c:pt>
                <c:pt idx="741">
                  <c:v>3653</c:v>
                </c:pt>
                <c:pt idx="742">
                  <c:v>11885</c:v>
                </c:pt>
                <c:pt idx="743">
                  <c:v>1167</c:v>
                </c:pt>
                <c:pt idx="744">
                  <c:v>7778</c:v>
                </c:pt>
                <c:pt idx="745">
                  <c:v>1495</c:v>
                </c:pt>
                <c:pt idx="746">
                  <c:v>5032</c:v>
                </c:pt>
                <c:pt idx="747">
                  <c:v>4760</c:v>
                </c:pt>
                <c:pt idx="748">
                  <c:v>2170</c:v>
                </c:pt>
                <c:pt idx="749">
                  <c:v>5315</c:v>
                </c:pt>
                <c:pt idx="750">
                  <c:v>12800</c:v>
                </c:pt>
                <c:pt idx="751">
                  <c:v>8181</c:v>
                </c:pt>
                <c:pt idx="752">
                  <c:v>2072</c:v>
                </c:pt>
                <c:pt idx="753">
                  <c:v>8550</c:v>
                </c:pt>
                <c:pt idx="754">
                  <c:v>14109</c:v>
                </c:pt>
                <c:pt idx="755">
                  <c:v>11771</c:v>
                </c:pt>
                <c:pt idx="756">
                  <c:v>1463</c:v>
                </c:pt>
                <c:pt idx="757">
                  <c:v>5274</c:v>
                </c:pt>
                <c:pt idx="758">
                  <c:v>7807</c:v>
                </c:pt>
                <c:pt idx="759">
                  <c:v>2226</c:v>
                </c:pt>
                <c:pt idx="760">
                  <c:v>6589</c:v>
                </c:pt>
                <c:pt idx="761">
                  <c:v>15412</c:v>
                </c:pt>
                <c:pt idx="762">
                  <c:v>531</c:v>
                </c:pt>
                <c:pt idx="763">
                  <c:v>7448</c:v>
                </c:pt>
                <c:pt idx="764">
                  <c:v>12417</c:v>
                </c:pt>
                <c:pt idx="765">
                  <c:v>2779</c:v>
                </c:pt>
                <c:pt idx="766">
                  <c:v>14437</c:v>
                </c:pt>
                <c:pt idx="767">
                  <c:v>11178</c:v>
                </c:pt>
                <c:pt idx="768">
                  <c:v>13211</c:v>
                </c:pt>
                <c:pt idx="769">
                  <c:v>5804</c:v>
                </c:pt>
                <c:pt idx="770">
                  <c:v>369</c:v>
                </c:pt>
                <c:pt idx="771">
                  <c:v>9930</c:v>
                </c:pt>
                <c:pt idx="772">
                  <c:v>2232</c:v>
                </c:pt>
                <c:pt idx="773">
                  <c:v>4569</c:v>
                </c:pt>
                <c:pt idx="774">
                  <c:v>4553</c:v>
                </c:pt>
                <c:pt idx="775">
                  <c:v>13550</c:v>
                </c:pt>
                <c:pt idx="776">
                  <c:v>5223</c:v>
                </c:pt>
                <c:pt idx="777">
                  <c:v>4160</c:v>
                </c:pt>
                <c:pt idx="778">
                  <c:v>4881</c:v>
                </c:pt>
                <c:pt idx="779">
                  <c:v>2845</c:v>
                </c:pt>
                <c:pt idx="780">
                  <c:v>3308</c:v>
                </c:pt>
                <c:pt idx="781">
                  <c:v>3638</c:v>
                </c:pt>
                <c:pt idx="782">
                  <c:v>2265</c:v>
                </c:pt>
                <c:pt idx="783">
                  <c:v>1211</c:v>
                </c:pt>
                <c:pt idx="784">
                  <c:v>7718</c:v>
                </c:pt>
                <c:pt idx="785">
                  <c:v>4505</c:v>
                </c:pt>
                <c:pt idx="786">
                  <c:v>3244</c:v>
                </c:pt>
                <c:pt idx="787">
                  <c:v>2032</c:v>
                </c:pt>
                <c:pt idx="788">
                  <c:v>2784</c:v>
                </c:pt>
                <c:pt idx="789">
                  <c:v>1888</c:v>
                </c:pt>
                <c:pt idx="790">
                  <c:v>11974</c:v>
                </c:pt>
                <c:pt idx="791">
                  <c:v>13036</c:v>
                </c:pt>
                <c:pt idx="792">
                  <c:v>8099</c:v>
                </c:pt>
                <c:pt idx="793">
                  <c:v>3302</c:v>
                </c:pt>
                <c:pt idx="794">
                  <c:v>433</c:v>
                </c:pt>
                <c:pt idx="795">
                  <c:v>8562</c:v>
                </c:pt>
                <c:pt idx="796">
                  <c:v>8355</c:v>
                </c:pt>
                <c:pt idx="797">
                  <c:v>4967</c:v>
                </c:pt>
                <c:pt idx="798">
                  <c:v>3112</c:v>
                </c:pt>
                <c:pt idx="799">
                  <c:v>2801</c:v>
                </c:pt>
                <c:pt idx="800">
                  <c:v>5276</c:v>
                </c:pt>
                <c:pt idx="801">
                  <c:v>7213</c:v>
                </c:pt>
                <c:pt idx="802">
                  <c:v>8254</c:v>
                </c:pt>
                <c:pt idx="803">
                  <c:v>3504</c:v>
                </c:pt>
                <c:pt idx="804">
                  <c:v>16153</c:v>
                </c:pt>
                <c:pt idx="805">
                  <c:v>4385</c:v>
                </c:pt>
                <c:pt idx="806">
                  <c:v>2699</c:v>
                </c:pt>
                <c:pt idx="807">
                  <c:v>3998</c:v>
                </c:pt>
                <c:pt idx="808">
                  <c:v>2056</c:v>
                </c:pt>
                <c:pt idx="809">
                  <c:v>1437</c:v>
                </c:pt>
                <c:pt idx="810">
                  <c:v>1890</c:v>
                </c:pt>
                <c:pt idx="811">
                  <c:v>7755</c:v>
                </c:pt>
                <c:pt idx="812">
                  <c:v>3187</c:v>
                </c:pt>
                <c:pt idx="813">
                  <c:v>14717</c:v>
                </c:pt>
                <c:pt idx="814">
                  <c:v>7303</c:v>
                </c:pt>
                <c:pt idx="815">
                  <c:v>6910</c:v>
                </c:pt>
                <c:pt idx="816">
                  <c:v>7685</c:v>
                </c:pt>
                <c:pt idx="817">
                  <c:v>7313</c:v>
                </c:pt>
                <c:pt idx="818">
                  <c:v>8420</c:v>
                </c:pt>
                <c:pt idx="819">
                  <c:v>2292</c:v>
                </c:pt>
                <c:pt idx="820">
                  <c:v>1225</c:v>
                </c:pt>
                <c:pt idx="821">
                  <c:v>8006</c:v>
                </c:pt>
                <c:pt idx="822">
                  <c:v>7909</c:v>
                </c:pt>
                <c:pt idx="823">
                  <c:v>10509</c:v>
                </c:pt>
                <c:pt idx="824">
                  <c:v>4898</c:v>
                </c:pt>
                <c:pt idx="825">
                  <c:v>2700</c:v>
                </c:pt>
                <c:pt idx="826">
                  <c:v>4048</c:v>
                </c:pt>
                <c:pt idx="827">
                  <c:v>5554</c:v>
                </c:pt>
                <c:pt idx="828">
                  <c:v>3865</c:v>
                </c:pt>
                <c:pt idx="829">
                  <c:v>5285</c:v>
                </c:pt>
                <c:pt idx="830">
                  <c:v>498</c:v>
                </c:pt>
                <c:pt idx="831">
                  <c:v>2634</c:v>
                </c:pt>
                <c:pt idx="832">
                  <c:v>2998</c:v>
                </c:pt>
                <c:pt idx="833">
                  <c:v>2186</c:v>
                </c:pt>
                <c:pt idx="834">
                  <c:v>2497</c:v>
                </c:pt>
                <c:pt idx="835">
                  <c:v>6974</c:v>
                </c:pt>
                <c:pt idx="836">
                  <c:v>8191</c:v>
                </c:pt>
                <c:pt idx="837">
                  <c:v>2210</c:v>
                </c:pt>
                <c:pt idx="838">
                  <c:v>2945</c:v>
                </c:pt>
                <c:pt idx="839">
                  <c:v>2751</c:v>
                </c:pt>
                <c:pt idx="840">
                  <c:v>3031</c:v>
                </c:pt>
                <c:pt idx="841">
                  <c:v>3334</c:v>
                </c:pt>
                <c:pt idx="842">
                  <c:v>11252</c:v>
                </c:pt>
                <c:pt idx="843">
                  <c:v>4054</c:v>
                </c:pt>
                <c:pt idx="844">
                  <c:v>1852</c:v>
                </c:pt>
                <c:pt idx="845">
                  <c:v>1144</c:v>
                </c:pt>
                <c:pt idx="846">
                  <c:v>1243</c:v>
                </c:pt>
                <c:pt idx="847">
                  <c:v>5577</c:v>
                </c:pt>
                <c:pt idx="848">
                  <c:v>4584</c:v>
                </c:pt>
                <c:pt idx="849">
                  <c:v>7427</c:v>
                </c:pt>
                <c:pt idx="850">
                  <c:v>12518</c:v>
                </c:pt>
                <c:pt idx="851">
                  <c:v>5725</c:v>
                </c:pt>
                <c:pt idx="852">
                  <c:v>4053</c:v>
                </c:pt>
                <c:pt idx="853">
                  <c:v>1552</c:v>
                </c:pt>
                <c:pt idx="854">
                  <c:v>4538</c:v>
                </c:pt>
                <c:pt idx="855">
                  <c:v>4354</c:v>
                </c:pt>
                <c:pt idx="856">
                  <c:v>12815</c:v>
                </c:pt>
                <c:pt idx="857">
                  <c:v>2245</c:v>
                </c:pt>
                <c:pt idx="858">
                  <c:v>2721</c:v>
                </c:pt>
                <c:pt idx="859">
                  <c:v>20293</c:v>
                </c:pt>
                <c:pt idx="860">
                  <c:v>54</c:v>
                </c:pt>
                <c:pt idx="861">
                  <c:v>419</c:v>
                </c:pt>
                <c:pt idx="862">
                  <c:v>4470</c:v>
                </c:pt>
                <c:pt idx="863">
                  <c:v>554</c:v>
                </c:pt>
                <c:pt idx="864">
                  <c:v>1770</c:v>
                </c:pt>
                <c:pt idx="865">
                  <c:v>5461</c:v>
                </c:pt>
                <c:pt idx="866">
                  <c:v>1925</c:v>
                </c:pt>
                <c:pt idx="867">
                  <c:v>4650</c:v>
                </c:pt>
                <c:pt idx="868">
                  <c:v>2126</c:v>
                </c:pt>
                <c:pt idx="869">
                  <c:v>7427</c:v>
                </c:pt>
                <c:pt idx="870">
                  <c:v>7775</c:v>
                </c:pt>
                <c:pt idx="871">
                  <c:v>939</c:v>
                </c:pt>
                <c:pt idx="872">
                  <c:v>8386</c:v>
                </c:pt>
                <c:pt idx="873">
                  <c:v>3010</c:v>
                </c:pt>
                <c:pt idx="874">
                  <c:v>309</c:v>
                </c:pt>
                <c:pt idx="875">
                  <c:v>1765</c:v>
                </c:pt>
                <c:pt idx="876">
                  <c:v>6017</c:v>
                </c:pt>
                <c:pt idx="877">
                  <c:v>6688</c:v>
                </c:pt>
                <c:pt idx="878">
                  <c:v>3010</c:v>
                </c:pt>
                <c:pt idx="879">
                  <c:v>14210</c:v>
                </c:pt>
                <c:pt idx="880">
                  <c:v>7770</c:v>
                </c:pt>
                <c:pt idx="881">
                  <c:v>6103</c:v>
                </c:pt>
                <c:pt idx="882">
                  <c:v>8846</c:v>
                </c:pt>
                <c:pt idx="883">
                  <c:v>2846</c:v>
                </c:pt>
                <c:pt idx="884">
                  <c:v>2202</c:v>
                </c:pt>
                <c:pt idx="885">
                  <c:v>571</c:v>
                </c:pt>
                <c:pt idx="886">
                  <c:v>1032</c:v>
                </c:pt>
                <c:pt idx="887">
                  <c:v>1402</c:v>
                </c:pt>
                <c:pt idx="888">
                  <c:v>7969</c:v>
                </c:pt>
                <c:pt idx="889">
                  <c:v>9521</c:v>
                </c:pt>
                <c:pt idx="890">
                  <c:v>4918</c:v>
                </c:pt>
                <c:pt idx="891">
                  <c:v>3986</c:v>
                </c:pt>
                <c:pt idx="892">
                  <c:v>2472</c:v>
                </c:pt>
                <c:pt idx="893">
                  <c:v>8309</c:v>
                </c:pt>
                <c:pt idx="894">
                  <c:v>2786</c:v>
                </c:pt>
                <c:pt idx="895">
                  <c:v>8348</c:v>
                </c:pt>
                <c:pt idx="896">
                  <c:v>4905</c:v>
                </c:pt>
                <c:pt idx="897">
                  <c:v>1109</c:v>
                </c:pt>
                <c:pt idx="898">
                  <c:v>2381</c:v>
                </c:pt>
                <c:pt idx="899">
                  <c:v>3460</c:v>
                </c:pt>
                <c:pt idx="900">
                  <c:v>790</c:v>
                </c:pt>
                <c:pt idx="901">
                  <c:v>5493</c:v>
                </c:pt>
                <c:pt idx="902">
                  <c:v>3480</c:v>
                </c:pt>
                <c:pt idx="903">
                  <c:v>1947</c:v>
                </c:pt>
                <c:pt idx="904">
                  <c:v>8476</c:v>
                </c:pt>
                <c:pt idx="905">
                  <c:v>1430</c:v>
                </c:pt>
                <c:pt idx="906">
                  <c:v>2699</c:v>
                </c:pt>
                <c:pt idx="907">
                  <c:v>4017</c:v>
                </c:pt>
                <c:pt idx="908">
                  <c:v>3627</c:v>
                </c:pt>
                <c:pt idx="909">
                  <c:v>8859</c:v>
                </c:pt>
                <c:pt idx="910">
                  <c:v>701</c:v>
                </c:pt>
                <c:pt idx="911">
                  <c:v>11039</c:v>
                </c:pt>
                <c:pt idx="912">
                  <c:v>4771</c:v>
                </c:pt>
                <c:pt idx="913">
                  <c:v>3628</c:v>
                </c:pt>
                <c:pt idx="914">
                  <c:v>1983</c:v>
                </c:pt>
                <c:pt idx="915">
                  <c:v>2431</c:v>
                </c:pt>
                <c:pt idx="916">
                  <c:v>964</c:v>
                </c:pt>
                <c:pt idx="917">
                  <c:v>6808</c:v>
                </c:pt>
                <c:pt idx="918">
                  <c:v>5980</c:v>
                </c:pt>
                <c:pt idx="919">
                  <c:v>1349</c:v>
                </c:pt>
                <c:pt idx="920">
                  <c:v>5017</c:v>
                </c:pt>
                <c:pt idx="921">
                  <c:v>2541</c:v>
                </c:pt>
                <c:pt idx="922">
                  <c:v>2264</c:v>
                </c:pt>
                <c:pt idx="923">
                  <c:v>4743</c:v>
                </c:pt>
                <c:pt idx="924">
                  <c:v>9131</c:v>
                </c:pt>
                <c:pt idx="925">
                  <c:v>5284</c:v>
                </c:pt>
                <c:pt idx="926">
                  <c:v>4449</c:v>
                </c:pt>
                <c:pt idx="927">
                  <c:v>2780</c:v>
                </c:pt>
                <c:pt idx="928">
                  <c:v>3807</c:v>
                </c:pt>
                <c:pt idx="929">
                  <c:v>1669</c:v>
                </c:pt>
                <c:pt idx="930">
                  <c:v>9668</c:v>
                </c:pt>
                <c:pt idx="931">
                  <c:v>1046</c:v>
                </c:pt>
                <c:pt idx="932">
                  <c:v>3124</c:v>
                </c:pt>
                <c:pt idx="933">
                  <c:v>1660</c:v>
                </c:pt>
                <c:pt idx="934">
                  <c:v>4200</c:v>
                </c:pt>
                <c:pt idx="935">
                  <c:v>3671</c:v>
                </c:pt>
                <c:pt idx="936">
                  <c:v>4142</c:v>
                </c:pt>
                <c:pt idx="937">
                  <c:v>7014</c:v>
                </c:pt>
                <c:pt idx="938">
                  <c:v>4974</c:v>
                </c:pt>
                <c:pt idx="939">
                  <c:v>3159</c:v>
                </c:pt>
                <c:pt idx="940">
                  <c:v>2250</c:v>
                </c:pt>
                <c:pt idx="941">
                  <c:v>11619</c:v>
                </c:pt>
                <c:pt idx="942">
                  <c:v>668</c:v>
                </c:pt>
                <c:pt idx="943">
                  <c:v>3609</c:v>
                </c:pt>
                <c:pt idx="944">
                  <c:v>10196</c:v>
                </c:pt>
                <c:pt idx="945">
                  <c:v>3863</c:v>
                </c:pt>
                <c:pt idx="946">
                  <c:v>5367</c:v>
                </c:pt>
                <c:pt idx="947">
                  <c:v>1650</c:v>
                </c:pt>
                <c:pt idx="948">
                  <c:v>8704</c:v>
                </c:pt>
                <c:pt idx="949">
                  <c:v>4915</c:v>
                </c:pt>
                <c:pt idx="950">
                  <c:v>5983</c:v>
                </c:pt>
                <c:pt idx="951">
                  <c:v>4575</c:v>
                </c:pt>
                <c:pt idx="952">
                  <c:v>833</c:v>
                </c:pt>
                <c:pt idx="953">
                  <c:v>692</c:v>
                </c:pt>
                <c:pt idx="954">
                  <c:v>2906</c:v>
                </c:pt>
                <c:pt idx="955">
                  <c:v>11644</c:v>
                </c:pt>
                <c:pt idx="956">
                  <c:v>6201</c:v>
                </c:pt>
                <c:pt idx="957">
                  <c:v>7365</c:v>
                </c:pt>
                <c:pt idx="958">
                  <c:v>7239</c:v>
                </c:pt>
                <c:pt idx="959">
                  <c:v>9626</c:v>
                </c:pt>
                <c:pt idx="960">
                  <c:v>6408</c:v>
                </c:pt>
                <c:pt idx="961">
                  <c:v>7297</c:v>
                </c:pt>
                <c:pt idx="962">
                  <c:v>2786</c:v>
                </c:pt>
                <c:pt idx="963">
                  <c:v>8273</c:v>
                </c:pt>
                <c:pt idx="964">
                  <c:v>10686</c:v>
                </c:pt>
                <c:pt idx="965">
                  <c:v>14408</c:v>
                </c:pt>
                <c:pt idx="966">
                  <c:v>9729</c:v>
                </c:pt>
                <c:pt idx="967">
                  <c:v>13653</c:v>
                </c:pt>
                <c:pt idx="968">
                  <c:v>8738</c:v>
                </c:pt>
                <c:pt idx="969">
                  <c:v>6687</c:v>
                </c:pt>
                <c:pt idx="970">
                  <c:v>2566</c:v>
                </c:pt>
                <c:pt idx="971">
                  <c:v>313</c:v>
                </c:pt>
                <c:pt idx="972">
                  <c:v>2385</c:v>
                </c:pt>
                <c:pt idx="973">
                  <c:v>3816</c:v>
                </c:pt>
                <c:pt idx="974">
                  <c:v>3924</c:v>
                </c:pt>
                <c:pt idx="975">
                  <c:v>1600</c:v>
                </c:pt>
                <c:pt idx="976">
                  <c:v>2537</c:v>
                </c:pt>
                <c:pt idx="977">
                  <c:v>7487</c:v>
                </c:pt>
                <c:pt idx="978">
                  <c:v>2036</c:v>
                </c:pt>
                <c:pt idx="979">
                  <c:v>1976</c:v>
                </c:pt>
                <c:pt idx="980">
                  <c:v>1485</c:v>
                </c:pt>
                <c:pt idx="981">
                  <c:v>3980</c:v>
                </c:pt>
                <c:pt idx="982">
                  <c:v>8489</c:v>
                </c:pt>
                <c:pt idx="983">
                  <c:v>1045</c:v>
                </c:pt>
                <c:pt idx="984">
                  <c:v>2899</c:v>
                </c:pt>
                <c:pt idx="985">
                  <c:v>2447</c:v>
                </c:pt>
                <c:pt idx="986">
                  <c:v>2372</c:v>
                </c:pt>
                <c:pt idx="987">
                  <c:v>3695</c:v>
                </c:pt>
                <c:pt idx="988">
                  <c:v>2800</c:v>
                </c:pt>
                <c:pt idx="989">
                  <c:v>1211</c:v>
                </c:pt>
                <c:pt idx="990">
                  <c:v>9606</c:v>
                </c:pt>
                <c:pt idx="991">
                  <c:v>797</c:v>
                </c:pt>
                <c:pt idx="992">
                  <c:v>3024</c:v>
                </c:pt>
                <c:pt idx="993">
                  <c:v>7486</c:v>
                </c:pt>
                <c:pt idx="994">
                  <c:v>3822</c:v>
                </c:pt>
                <c:pt idx="995">
                  <c:v>762</c:v>
                </c:pt>
                <c:pt idx="996">
                  <c:v>8564</c:v>
                </c:pt>
                <c:pt idx="997">
                  <c:v>4834</c:v>
                </c:pt>
                <c:pt idx="998">
                  <c:v>10763</c:v>
                </c:pt>
                <c:pt idx="999">
                  <c:v>1412</c:v>
                </c:pt>
                <c:pt idx="1000">
                  <c:v>7264</c:v>
                </c:pt>
                <c:pt idx="1001">
                  <c:v>2891</c:v>
                </c:pt>
                <c:pt idx="1002">
                  <c:v>2268</c:v>
                </c:pt>
                <c:pt idx="1003">
                  <c:v>11139</c:v>
                </c:pt>
                <c:pt idx="1004">
                  <c:v>5988</c:v>
                </c:pt>
                <c:pt idx="1005">
                  <c:v>1120</c:v>
                </c:pt>
                <c:pt idx="1006">
                  <c:v>1871</c:v>
                </c:pt>
                <c:pt idx="1007">
                  <c:v>735</c:v>
                </c:pt>
                <c:pt idx="1008">
                  <c:v>3923</c:v>
                </c:pt>
                <c:pt idx="1009">
                  <c:v>18206</c:v>
                </c:pt>
                <c:pt idx="1010">
                  <c:v>1014</c:v>
                </c:pt>
                <c:pt idx="1011">
                  <c:v>2376</c:v>
                </c:pt>
                <c:pt idx="1012">
                  <c:v>1921</c:v>
                </c:pt>
                <c:pt idx="1013">
                  <c:v>3383</c:v>
                </c:pt>
                <c:pt idx="1014">
                  <c:v>1624</c:v>
                </c:pt>
                <c:pt idx="1015">
                  <c:v>4196</c:v>
                </c:pt>
                <c:pt idx="1016">
                  <c:v>2595</c:v>
                </c:pt>
                <c:pt idx="1017">
                  <c:v>2794</c:v>
                </c:pt>
                <c:pt idx="1018">
                  <c:v>7430</c:v>
                </c:pt>
                <c:pt idx="1019">
                  <c:v>9516</c:v>
                </c:pt>
                <c:pt idx="1020">
                  <c:v>728</c:v>
                </c:pt>
                <c:pt idx="1021">
                  <c:v>1039</c:v>
                </c:pt>
                <c:pt idx="1022">
                  <c:v>1832</c:v>
                </c:pt>
                <c:pt idx="1023">
                  <c:v>5953</c:v>
                </c:pt>
                <c:pt idx="1024">
                  <c:v>2176</c:v>
                </c:pt>
                <c:pt idx="1025">
                  <c:v>5097</c:v>
                </c:pt>
                <c:pt idx="1026">
                  <c:v>755</c:v>
                </c:pt>
                <c:pt idx="1027">
                  <c:v>564</c:v>
                </c:pt>
                <c:pt idx="1028">
                  <c:v>6046</c:v>
                </c:pt>
                <c:pt idx="1029">
                  <c:v>5798</c:v>
                </c:pt>
                <c:pt idx="1030">
                  <c:v>3273</c:v>
                </c:pt>
                <c:pt idx="1031">
                  <c:v>4615</c:v>
                </c:pt>
                <c:pt idx="1032">
                  <c:v>7445</c:v>
                </c:pt>
                <c:pt idx="1033">
                  <c:v>2122</c:v>
                </c:pt>
                <c:pt idx="1034">
                  <c:v>1287</c:v>
                </c:pt>
                <c:pt idx="1035">
                  <c:v>4890</c:v>
                </c:pt>
                <c:pt idx="1036">
                  <c:v>3484</c:v>
                </c:pt>
                <c:pt idx="1037">
                  <c:v>726</c:v>
                </c:pt>
                <c:pt idx="1038">
                  <c:v>1107</c:v>
                </c:pt>
                <c:pt idx="1039">
                  <c:v>5102</c:v>
                </c:pt>
                <c:pt idx="1040">
                  <c:v>7320</c:v>
                </c:pt>
                <c:pt idx="1041">
                  <c:v>5870</c:v>
                </c:pt>
                <c:pt idx="1042">
                  <c:v>12179</c:v>
                </c:pt>
                <c:pt idx="1043">
                  <c:v>10081</c:v>
                </c:pt>
                <c:pt idx="1044">
                  <c:v>8341</c:v>
                </c:pt>
                <c:pt idx="1045">
                  <c:v>2991</c:v>
                </c:pt>
                <c:pt idx="1046">
                  <c:v>8073</c:v>
                </c:pt>
                <c:pt idx="1047">
                  <c:v>6522</c:v>
                </c:pt>
                <c:pt idx="1048">
                  <c:v>3652</c:v>
                </c:pt>
                <c:pt idx="1049">
                  <c:v>3017</c:v>
                </c:pt>
                <c:pt idx="1050">
                  <c:v>2005</c:v>
                </c:pt>
                <c:pt idx="1051">
                  <c:v>8760</c:v>
                </c:pt>
                <c:pt idx="1052">
                  <c:v>1698</c:v>
                </c:pt>
                <c:pt idx="1053">
                  <c:v>10999</c:v>
                </c:pt>
                <c:pt idx="1054">
                  <c:v>1398</c:v>
                </c:pt>
                <c:pt idx="1055">
                  <c:v>3980</c:v>
                </c:pt>
                <c:pt idx="1056">
                  <c:v>9031</c:v>
                </c:pt>
                <c:pt idx="1057">
                  <c:v>1438</c:v>
                </c:pt>
                <c:pt idx="1058">
                  <c:v>5182</c:v>
                </c:pt>
                <c:pt idx="1059">
                  <c:v>6330</c:v>
                </c:pt>
                <c:pt idx="1060">
                  <c:v>2040</c:v>
                </c:pt>
                <c:pt idx="1061">
                  <c:v>5319</c:v>
                </c:pt>
                <c:pt idx="1062">
                  <c:v>5565</c:v>
                </c:pt>
                <c:pt idx="1063">
                  <c:v>2795</c:v>
                </c:pt>
                <c:pt idx="1064">
                  <c:v>1136</c:v>
                </c:pt>
                <c:pt idx="1065">
                  <c:v>5221</c:v>
                </c:pt>
                <c:pt idx="1066">
                  <c:v>1392</c:v>
                </c:pt>
                <c:pt idx="1067">
                  <c:v>962</c:v>
                </c:pt>
                <c:pt idx="1068">
                  <c:v>554</c:v>
                </c:pt>
                <c:pt idx="1069">
                  <c:v>1034</c:v>
                </c:pt>
                <c:pt idx="1070">
                  <c:v>2331</c:v>
                </c:pt>
                <c:pt idx="1071">
                  <c:v>7447</c:v>
                </c:pt>
                <c:pt idx="1072">
                  <c:v>762</c:v>
                </c:pt>
                <c:pt idx="1073">
                  <c:v>1457</c:v>
                </c:pt>
                <c:pt idx="1074">
                  <c:v>4104</c:v>
                </c:pt>
                <c:pt idx="1075">
                  <c:v>1485</c:v>
                </c:pt>
                <c:pt idx="1076">
                  <c:v>2517</c:v>
                </c:pt>
                <c:pt idx="1077">
                  <c:v>1143</c:v>
                </c:pt>
                <c:pt idx="1078">
                  <c:v>662</c:v>
                </c:pt>
                <c:pt idx="1079">
                  <c:v>3450</c:v>
                </c:pt>
                <c:pt idx="1080">
                  <c:v>3224</c:v>
                </c:pt>
                <c:pt idx="1081">
                  <c:v>4666</c:v>
                </c:pt>
                <c:pt idx="1082">
                  <c:v>5707</c:v>
                </c:pt>
                <c:pt idx="1083">
                  <c:v>4450</c:v>
                </c:pt>
                <c:pt idx="1084">
                  <c:v>6345</c:v>
                </c:pt>
                <c:pt idx="1085">
                  <c:v>4803</c:v>
                </c:pt>
                <c:pt idx="1086">
                  <c:v>1449</c:v>
                </c:pt>
                <c:pt idx="1087">
                  <c:v>6259</c:v>
                </c:pt>
                <c:pt idx="1088">
                  <c:v>1527</c:v>
                </c:pt>
                <c:pt idx="1089">
                  <c:v>5010</c:v>
                </c:pt>
                <c:pt idx="1090">
                  <c:v>551</c:v>
                </c:pt>
                <c:pt idx="1091">
                  <c:v>1261</c:v>
                </c:pt>
                <c:pt idx="1092">
                  <c:v>187</c:v>
                </c:pt>
                <c:pt idx="1093">
                  <c:v>4339</c:v>
                </c:pt>
                <c:pt idx="1094">
                  <c:v>12894</c:v>
                </c:pt>
                <c:pt idx="1095">
                  <c:v>2231</c:v>
                </c:pt>
                <c:pt idx="1096">
                  <c:v>7654</c:v>
                </c:pt>
                <c:pt idx="1097">
                  <c:v>11467</c:v>
                </c:pt>
                <c:pt idx="1098">
                  <c:v>2233</c:v>
                </c:pt>
                <c:pt idx="1099">
                  <c:v>5479</c:v>
                </c:pt>
                <c:pt idx="1100">
                  <c:v>624</c:v>
                </c:pt>
                <c:pt idx="1101">
                  <c:v>267</c:v>
                </c:pt>
                <c:pt idx="1102">
                  <c:v>665</c:v>
                </c:pt>
                <c:pt idx="1103">
                  <c:v>973</c:v>
                </c:pt>
                <c:pt idx="1104">
                  <c:v>4400</c:v>
                </c:pt>
                <c:pt idx="1105">
                  <c:v>1434</c:v>
                </c:pt>
                <c:pt idx="1106">
                  <c:v>2297</c:v>
                </c:pt>
                <c:pt idx="1107">
                  <c:v>601</c:v>
                </c:pt>
                <c:pt idx="1108">
                  <c:v>3195</c:v>
                </c:pt>
                <c:pt idx="1109">
                  <c:v>746</c:v>
                </c:pt>
                <c:pt idx="1110">
                  <c:v>252</c:v>
                </c:pt>
                <c:pt idx="1111">
                  <c:v>3255</c:v>
                </c:pt>
                <c:pt idx="1112">
                  <c:v>4110</c:v>
                </c:pt>
                <c:pt idx="1113">
                  <c:v>2536</c:v>
                </c:pt>
                <c:pt idx="1114">
                  <c:v>7999</c:v>
                </c:pt>
                <c:pt idx="1115">
                  <c:v>2110</c:v>
                </c:pt>
                <c:pt idx="1116">
                  <c:v>762</c:v>
                </c:pt>
                <c:pt idx="1117">
                  <c:v>9785</c:v>
                </c:pt>
                <c:pt idx="1118">
                  <c:v>3181</c:v>
                </c:pt>
                <c:pt idx="1119">
                  <c:v>2013</c:v>
                </c:pt>
                <c:pt idx="1120">
                  <c:v>2135</c:v>
                </c:pt>
                <c:pt idx="1121">
                  <c:v>1542</c:v>
                </c:pt>
                <c:pt idx="1122">
                  <c:v>2770</c:v>
                </c:pt>
                <c:pt idx="1123">
                  <c:v>463</c:v>
                </c:pt>
                <c:pt idx="1124">
                  <c:v>939</c:v>
                </c:pt>
                <c:pt idx="1125">
                  <c:v>1696</c:v>
                </c:pt>
                <c:pt idx="1126">
                  <c:v>676</c:v>
                </c:pt>
                <c:pt idx="1127">
                  <c:v>599</c:v>
                </c:pt>
                <c:pt idx="1128">
                  <c:v>830</c:v>
                </c:pt>
                <c:pt idx="1129">
                  <c:v>6104</c:v>
                </c:pt>
                <c:pt idx="1130">
                  <c:v>12036</c:v>
                </c:pt>
                <c:pt idx="1131">
                  <c:v>12030</c:v>
                </c:pt>
                <c:pt idx="1132">
                  <c:v>1852</c:v>
                </c:pt>
                <c:pt idx="1133">
                  <c:v>8879</c:v>
                </c:pt>
                <c:pt idx="1134">
                  <c:v>2625</c:v>
                </c:pt>
                <c:pt idx="1135">
                  <c:v>4829</c:v>
                </c:pt>
                <c:pt idx="1136">
                  <c:v>10895</c:v>
                </c:pt>
                <c:pt idx="1137">
                  <c:v>607</c:v>
                </c:pt>
                <c:pt idx="1138">
                  <c:v>786</c:v>
                </c:pt>
                <c:pt idx="1139">
                  <c:v>4043</c:v>
                </c:pt>
                <c:pt idx="1140">
                  <c:v>898</c:v>
                </c:pt>
                <c:pt idx="1141">
                  <c:v>3136</c:v>
                </c:pt>
                <c:pt idx="1142">
                  <c:v>903</c:v>
                </c:pt>
                <c:pt idx="1143">
                  <c:v>2597</c:v>
                </c:pt>
                <c:pt idx="1144">
                  <c:v>969</c:v>
                </c:pt>
                <c:pt idx="1145">
                  <c:v>14589</c:v>
                </c:pt>
                <c:pt idx="1146">
                  <c:v>3071</c:v>
                </c:pt>
                <c:pt idx="1147">
                  <c:v>7158</c:v>
                </c:pt>
                <c:pt idx="1148">
                  <c:v>7439</c:v>
                </c:pt>
                <c:pt idx="1149">
                  <c:v>544</c:v>
                </c:pt>
                <c:pt idx="1150">
                  <c:v>1874</c:v>
                </c:pt>
                <c:pt idx="1151">
                  <c:v>2496</c:v>
                </c:pt>
                <c:pt idx="1152">
                  <c:v>3875</c:v>
                </c:pt>
                <c:pt idx="1153">
                  <c:v>1796</c:v>
                </c:pt>
                <c:pt idx="1154">
                  <c:v>10916</c:v>
                </c:pt>
                <c:pt idx="1155">
                  <c:v>5005</c:v>
                </c:pt>
                <c:pt idx="1156">
                  <c:v>2616</c:v>
                </c:pt>
                <c:pt idx="1157">
                  <c:v>2862</c:v>
                </c:pt>
                <c:pt idx="1158">
                  <c:v>413</c:v>
                </c:pt>
                <c:pt idx="1159">
                  <c:v>5469</c:v>
                </c:pt>
                <c:pt idx="1160">
                  <c:v>478</c:v>
                </c:pt>
                <c:pt idx="1161">
                  <c:v>11946</c:v>
                </c:pt>
                <c:pt idx="1162">
                  <c:v>2261</c:v>
                </c:pt>
                <c:pt idx="1163">
                  <c:v>4363</c:v>
                </c:pt>
                <c:pt idx="1164">
                  <c:v>1692</c:v>
                </c:pt>
                <c:pt idx="1165">
                  <c:v>584</c:v>
                </c:pt>
                <c:pt idx="1166">
                  <c:v>986</c:v>
                </c:pt>
                <c:pt idx="1167">
                  <c:v>10464</c:v>
                </c:pt>
                <c:pt idx="1168">
                  <c:v>9153</c:v>
                </c:pt>
                <c:pt idx="1169">
                  <c:v>3551</c:v>
                </c:pt>
                <c:pt idx="1170">
                  <c:v>9246</c:v>
                </c:pt>
                <c:pt idx="1171">
                  <c:v>6047</c:v>
                </c:pt>
                <c:pt idx="1172">
                  <c:v>4194</c:v>
                </c:pt>
                <c:pt idx="1173">
                  <c:v>8678</c:v>
                </c:pt>
                <c:pt idx="1174">
                  <c:v>1891</c:v>
                </c:pt>
                <c:pt idx="1175">
                  <c:v>11857</c:v>
                </c:pt>
                <c:pt idx="1176">
                  <c:v>1250</c:v>
                </c:pt>
                <c:pt idx="1177">
                  <c:v>7992</c:v>
                </c:pt>
                <c:pt idx="1178">
                  <c:v>2105</c:v>
                </c:pt>
                <c:pt idx="1179">
                  <c:v>303</c:v>
                </c:pt>
                <c:pt idx="1180">
                  <c:v>3453</c:v>
                </c:pt>
                <c:pt idx="1181">
                  <c:v>1959</c:v>
                </c:pt>
                <c:pt idx="1182">
                  <c:v>2995</c:v>
                </c:pt>
                <c:pt idx="1183">
                  <c:v>4847</c:v>
                </c:pt>
                <c:pt idx="1184">
                  <c:v>2370</c:v>
                </c:pt>
                <c:pt idx="1185">
                  <c:v>2289</c:v>
                </c:pt>
                <c:pt idx="1186">
                  <c:v>4952</c:v>
                </c:pt>
                <c:pt idx="1187">
                  <c:v>1811</c:v>
                </c:pt>
                <c:pt idx="1188">
                  <c:v>6837</c:v>
                </c:pt>
                <c:pt idx="1189">
                  <c:v>649</c:v>
                </c:pt>
                <c:pt idx="1190">
                  <c:v>227</c:v>
                </c:pt>
                <c:pt idx="1191">
                  <c:v>5320</c:v>
                </c:pt>
                <c:pt idx="1192">
                  <c:v>3851</c:v>
                </c:pt>
                <c:pt idx="1193">
                  <c:v>286</c:v>
                </c:pt>
                <c:pt idx="1194">
                  <c:v>3066</c:v>
                </c:pt>
                <c:pt idx="1195">
                  <c:v>996</c:v>
                </c:pt>
                <c:pt idx="1196">
                  <c:v>1466</c:v>
                </c:pt>
                <c:pt idx="1197">
                  <c:v>2197</c:v>
                </c:pt>
                <c:pt idx="1198">
                  <c:v>4871</c:v>
                </c:pt>
                <c:pt idx="1199">
                  <c:v>8677</c:v>
                </c:pt>
                <c:pt idx="1200">
                  <c:v>1567</c:v>
                </c:pt>
                <c:pt idx="1201">
                  <c:v>3002</c:v>
                </c:pt>
                <c:pt idx="1202">
                  <c:v>7961</c:v>
                </c:pt>
                <c:pt idx="1203">
                  <c:v>1945</c:v>
                </c:pt>
                <c:pt idx="1204">
                  <c:v>2507</c:v>
                </c:pt>
                <c:pt idx="1205">
                  <c:v>4330</c:v>
                </c:pt>
                <c:pt idx="1206">
                  <c:v>3842</c:v>
                </c:pt>
                <c:pt idx="1207">
                  <c:v>6468</c:v>
                </c:pt>
                <c:pt idx="1208">
                  <c:v>3294</c:v>
                </c:pt>
                <c:pt idx="1209">
                  <c:v>15526</c:v>
                </c:pt>
                <c:pt idx="1210">
                  <c:v>6253</c:v>
                </c:pt>
                <c:pt idx="1211">
                  <c:v>962</c:v>
                </c:pt>
                <c:pt idx="1212">
                  <c:v>3574</c:v>
                </c:pt>
                <c:pt idx="1213">
                  <c:v>2745</c:v>
                </c:pt>
                <c:pt idx="1214">
                  <c:v>1717</c:v>
                </c:pt>
                <c:pt idx="1215">
                  <c:v>9353</c:v>
                </c:pt>
                <c:pt idx="1216">
                  <c:v>7589</c:v>
                </c:pt>
                <c:pt idx="1217">
                  <c:v>2414</c:v>
                </c:pt>
                <c:pt idx="1218">
                  <c:v>3738</c:v>
                </c:pt>
                <c:pt idx="1219">
                  <c:v>2656</c:v>
                </c:pt>
                <c:pt idx="1220">
                  <c:v>451</c:v>
                </c:pt>
                <c:pt idx="1221">
                  <c:v>2124</c:v>
                </c:pt>
                <c:pt idx="1222">
                  <c:v>2311</c:v>
                </c:pt>
                <c:pt idx="1223">
                  <c:v>1953</c:v>
                </c:pt>
                <c:pt idx="1224">
                  <c:v>709</c:v>
                </c:pt>
                <c:pt idx="1225">
                  <c:v>2825</c:v>
                </c:pt>
                <c:pt idx="1226">
                  <c:v>2226</c:v>
                </c:pt>
                <c:pt idx="1227">
                  <c:v>5960</c:v>
                </c:pt>
                <c:pt idx="1228">
                  <c:v>370</c:v>
                </c:pt>
                <c:pt idx="1229">
                  <c:v>765</c:v>
                </c:pt>
                <c:pt idx="1230">
                  <c:v>1477</c:v>
                </c:pt>
                <c:pt idx="1231">
                  <c:v>480</c:v>
                </c:pt>
                <c:pt idx="1232">
                  <c:v>2137</c:v>
                </c:pt>
                <c:pt idx="1233">
                  <c:v>1435</c:v>
                </c:pt>
                <c:pt idx="1234">
                  <c:v>1428</c:v>
                </c:pt>
                <c:pt idx="1235">
                  <c:v>1206</c:v>
                </c:pt>
                <c:pt idx="1236">
                  <c:v>243</c:v>
                </c:pt>
                <c:pt idx="1237">
                  <c:v>5274</c:v>
                </c:pt>
                <c:pt idx="1238">
                  <c:v>327</c:v>
                </c:pt>
                <c:pt idx="1239">
                  <c:v>632</c:v>
                </c:pt>
                <c:pt idx="1240">
                  <c:v>5296</c:v>
                </c:pt>
                <c:pt idx="1241">
                  <c:v>2195</c:v>
                </c:pt>
                <c:pt idx="1242">
                  <c:v>4240</c:v>
                </c:pt>
                <c:pt idx="1243">
                  <c:v>6820</c:v>
                </c:pt>
                <c:pt idx="1244">
                  <c:v>548</c:v>
                </c:pt>
                <c:pt idx="1245">
                  <c:v>7183</c:v>
                </c:pt>
                <c:pt idx="1246">
                  <c:v>1964</c:v>
                </c:pt>
                <c:pt idx="1247">
                  <c:v>668</c:v>
                </c:pt>
                <c:pt idx="1248">
                  <c:v>4400</c:v>
                </c:pt>
                <c:pt idx="1249">
                  <c:v>932</c:v>
                </c:pt>
                <c:pt idx="1250">
                  <c:v>839</c:v>
                </c:pt>
                <c:pt idx="1251">
                  <c:v>575</c:v>
                </c:pt>
                <c:pt idx="1252">
                  <c:v>4183</c:v>
                </c:pt>
                <c:pt idx="1253">
                  <c:v>491</c:v>
                </c:pt>
                <c:pt idx="1254">
                  <c:v>4385</c:v>
                </c:pt>
                <c:pt idx="1255">
                  <c:v>1892</c:v>
                </c:pt>
                <c:pt idx="1256">
                  <c:v>1939</c:v>
                </c:pt>
                <c:pt idx="1257">
                  <c:v>507</c:v>
                </c:pt>
                <c:pt idx="1258">
                  <c:v>316</c:v>
                </c:pt>
                <c:pt idx="1259">
                  <c:v>11870</c:v>
                </c:pt>
                <c:pt idx="1260">
                  <c:v>5270</c:v>
                </c:pt>
                <c:pt idx="1261">
                  <c:v>3117</c:v>
                </c:pt>
                <c:pt idx="1262">
                  <c:v>930</c:v>
                </c:pt>
                <c:pt idx="1263">
                  <c:v>1054</c:v>
                </c:pt>
                <c:pt idx="1264">
                  <c:v>4921</c:v>
                </c:pt>
                <c:pt idx="1265">
                  <c:v>2869</c:v>
                </c:pt>
                <c:pt idx="1266">
                  <c:v>947</c:v>
                </c:pt>
                <c:pt idx="1267">
                  <c:v>9542</c:v>
                </c:pt>
                <c:pt idx="1268">
                  <c:v>12857</c:v>
                </c:pt>
                <c:pt idx="1269">
                  <c:v>5385</c:v>
                </c:pt>
                <c:pt idx="1270">
                  <c:v>8130</c:v>
                </c:pt>
                <c:pt idx="1271">
                  <c:v>1873</c:v>
                </c:pt>
                <c:pt idx="1272">
                  <c:v>202</c:v>
                </c:pt>
                <c:pt idx="1273">
                  <c:v>4904</c:v>
                </c:pt>
                <c:pt idx="1274">
                  <c:v>854</c:v>
                </c:pt>
                <c:pt idx="1275">
                  <c:v>15996</c:v>
                </c:pt>
                <c:pt idx="1276">
                  <c:v>3389</c:v>
                </c:pt>
                <c:pt idx="1277">
                  <c:v>785</c:v>
                </c:pt>
                <c:pt idx="1278">
                  <c:v>3754</c:v>
                </c:pt>
                <c:pt idx="1279">
                  <c:v>583</c:v>
                </c:pt>
                <c:pt idx="1280">
                  <c:v>2881</c:v>
                </c:pt>
                <c:pt idx="1281">
                  <c:v>3601</c:v>
                </c:pt>
                <c:pt idx="1282">
                  <c:v>5369</c:v>
                </c:pt>
                <c:pt idx="1283">
                  <c:v>399</c:v>
                </c:pt>
                <c:pt idx="1284">
                  <c:v>2616</c:v>
                </c:pt>
                <c:pt idx="1285">
                  <c:v>1298</c:v>
                </c:pt>
                <c:pt idx="1286">
                  <c:v>155</c:v>
                </c:pt>
                <c:pt idx="1287">
                  <c:v>759</c:v>
                </c:pt>
                <c:pt idx="1288">
                  <c:v>1117</c:v>
                </c:pt>
                <c:pt idx="1289">
                  <c:v>1091</c:v>
                </c:pt>
                <c:pt idx="1290">
                  <c:v>1624</c:v>
                </c:pt>
                <c:pt idx="1291">
                  <c:v>888</c:v>
                </c:pt>
                <c:pt idx="1292">
                  <c:v>2270</c:v>
                </c:pt>
                <c:pt idx="1293">
                  <c:v>7162</c:v>
                </c:pt>
                <c:pt idx="1294">
                  <c:v>1205</c:v>
                </c:pt>
                <c:pt idx="1295">
                  <c:v>2268</c:v>
                </c:pt>
                <c:pt idx="1296">
                  <c:v>2272</c:v>
                </c:pt>
                <c:pt idx="1297">
                  <c:v>3653</c:v>
                </c:pt>
                <c:pt idx="1298">
                  <c:v>3442</c:v>
                </c:pt>
                <c:pt idx="1299">
                  <c:v>2309</c:v>
                </c:pt>
                <c:pt idx="1300">
                  <c:v>6422</c:v>
                </c:pt>
                <c:pt idx="1301">
                  <c:v>5520</c:v>
                </c:pt>
                <c:pt idx="1302">
                  <c:v>5925</c:v>
                </c:pt>
                <c:pt idx="1303">
                  <c:v>3505</c:v>
                </c:pt>
                <c:pt idx="1304">
                  <c:v>7201</c:v>
                </c:pt>
                <c:pt idx="1305">
                  <c:v>2519</c:v>
                </c:pt>
                <c:pt idx="1306">
                  <c:v>4779</c:v>
                </c:pt>
                <c:pt idx="1307">
                  <c:v>1349</c:v>
                </c:pt>
                <c:pt idx="1308">
                  <c:v>2805</c:v>
                </c:pt>
                <c:pt idx="1309">
                  <c:v>5252</c:v>
                </c:pt>
                <c:pt idx="1310">
                  <c:v>2123</c:v>
                </c:pt>
                <c:pt idx="1311">
                  <c:v>9800</c:v>
                </c:pt>
                <c:pt idx="1312">
                  <c:v>1913</c:v>
                </c:pt>
                <c:pt idx="1313">
                  <c:v>9287</c:v>
                </c:pt>
                <c:pt idx="1314">
                  <c:v>5797</c:v>
                </c:pt>
                <c:pt idx="1315">
                  <c:v>17573</c:v>
                </c:pt>
                <c:pt idx="1316">
                  <c:v>10770</c:v>
                </c:pt>
                <c:pt idx="1317">
                  <c:v>9403</c:v>
                </c:pt>
                <c:pt idx="1318">
                  <c:v>8328</c:v>
                </c:pt>
                <c:pt idx="1319">
                  <c:v>6723</c:v>
                </c:pt>
                <c:pt idx="1320">
                  <c:v>330</c:v>
                </c:pt>
                <c:pt idx="1321">
                  <c:v>2120</c:v>
                </c:pt>
                <c:pt idx="1322">
                  <c:v>983</c:v>
                </c:pt>
                <c:pt idx="1323">
                  <c:v>919</c:v>
                </c:pt>
                <c:pt idx="1324">
                  <c:v>1109</c:v>
                </c:pt>
                <c:pt idx="1325">
                  <c:v>2659</c:v>
                </c:pt>
                <c:pt idx="1326">
                  <c:v>2807</c:v>
                </c:pt>
                <c:pt idx="1327">
                  <c:v>1357</c:v>
                </c:pt>
                <c:pt idx="1328">
                  <c:v>3385</c:v>
                </c:pt>
                <c:pt idx="1329">
                  <c:v>1839</c:v>
                </c:pt>
                <c:pt idx="1330">
                  <c:v>3443</c:v>
                </c:pt>
                <c:pt idx="1331">
                  <c:v>6892</c:v>
                </c:pt>
                <c:pt idx="1332">
                  <c:v>5048</c:v>
                </c:pt>
                <c:pt idx="1333">
                  <c:v>8242</c:v>
                </c:pt>
                <c:pt idx="1334">
                  <c:v>3394</c:v>
                </c:pt>
                <c:pt idx="1335">
                  <c:v>2357</c:v>
                </c:pt>
                <c:pt idx="1336">
                  <c:v>1891</c:v>
                </c:pt>
                <c:pt idx="1337">
                  <c:v>602</c:v>
                </c:pt>
                <c:pt idx="1338">
                  <c:v>3360</c:v>
                </c:pt>
                <c:pt idx="1339">
                  <c:v>724</c:v>
                </c:pt>
                <c:pt idx="1340">
                  <c:v>1902</c:v>
                </c:pt>
                <c:pt idx="1341">
                  <c:v>5742</c:v>
                </c:pt>
                <c:pt idx="1342">
                  <c:v>1045</c:v>
                </c:pt>
                <c:pt idx="1343">
                  <c:v>996</c:v>
                </c:pt>
                <c:pt idx="1344">
                  <c:v>713</c:v>
                </c:pt>
                <c:pt idx="1345">
                  <c:v>671</c:v>
                </c:pt>
                <c:pt idx="1346">
                  <c:v>2011</c:v>
                </c:pt>
                <c:pt idx="1347">
                  <c:v>2005</c:v>
                </c:pt>
                <c:pt idx="1348">
                  <c:v>1342</c:v>
                </c:pt>
                <c:pt idx="1349">
                  <c:v>4332</c:v>
                </c:pt>
                <c:pt idx="1350">
                  <c:v>6076</c:v>
                </c:pt>
                <c:pt idx="1351">
                  <c:v>1744</c:v>
                </c:pt>
                <c:pt idx="1352">
                  <c:v>8468</c:v>
                </c:pt>
                <c:pt idx="1353">
                  <c:v>2346</c:v>
                </c:pt>
                <c:pt idx="1354">
                  <c:v>5840</c:v>
                </c:pt>
                <c:pt idx="1355">
                  <c:v>3728</c:v>
                </c:pt>
                <c:pt idx="1356">
                  <c:v>896</c:v>
                </c:pt>
                <c:pt idx="1357">
                  <c:v>2202</c:v>
                </c:pt>
                <c:pt idx="1358">
                  <c:v>2989</c:v>
                </c:pt>
                <c:pt idx="1359">
                  <c:v>3579</c:v>
                </c:pt>
                <c:pt idx="1360">
                  <c:v>11423</c:v>
                </c:pt>
                <c:pt idx="1361">
                  <c:v>1421</c:v>
                </c:pt>
                <c:pt idx="1362">
                  <c:v>1844</c:v>
                </c:pt>
                <c:pt idx="1363">
                  <c:v>12254</c:v>
                </c:pt>
                <c:pt idx="1364">
                  <c:v>971</c:v>
                </c:pt>
                <c:pt idx="1365">
                  <c:v>586</c:v>
                </c:pt>
                <c:pt idx="1366">
                  <c:v>414</c:v>
                </c:pt>
                <c:pt idx="1367">
                  <c:v>4161</c:v>
                </c:pt>
                <c:pt idx="1368">
                  <c:v>2551</c:v>
                </c:pt>
                <c:pt idx="1369">
                  <c:v>2850</c:v>
                </c:pt>
                <c:pt idx="1370">
                  <c:v>4894</c:v>
                </c:pt>
                <c:pt idx="1371">
                  <c:v>2377</c:v>
                </c:pt>
                <c:pt idx="1372">
                  <c:v>1017</c:v>
                </c:pt>
                <c:pt idx="1373">
                  <c:v>369</c:v>
                </c:pt>
                <c:pt idx="1374">
                  <c:v>580</c:v>
                </c:pt>
                <c:pt idx="1375">
                  <c:v>4044</c:v>
                </c:pt>
                <c:pt idx="1376">
                  <c:v>829</c:v>
                </c:pt>
                <c:pt idx="1377">
                  <c:v>1234</c:v>
                </c:pt>
                <c:pt idx="1378">
                  <c:v>4404</c:v>
                </c:pt>
                <c:pt idx="1379">
                  <c:v>2050</c:v>
                </c:pt>
                <c:pt idx="1380">
                  <c:v>2989</c:v>
                </c:pt>
                <c:pt idx="1381">
                  <c:v>3581</c:v>
                </c:pt>
                <c:pt idx="1382">
                  <c:v>8935</c:v>
                </c:pt>
                <c:pt idx="1383">
                  <c:v>9298</c:v>
                </c:pt>
                <c:pt idx="1384">
                  <c:v>3273</c:v>
                </c:pt>
                <c:pt idx="1385">
                  <c:v>6234</c:v>
                </c:pt>
                <c:pt idx="1386">
                  <c:v>5748</c:v>
                </c:pt>
                <c:pt idx="1387">
                  <c:v>1777</c:v>
                </c:pt>
                <c:pt idx="1388">
                  <c:v>1182</c:v>
                </c:pt>
                <c:pt idx="1389">
                  <c:v>4814</c:v>
                </c:pt>
                <c:pt idx="1390">
                  <c:v>1421</c:v>
                </c:pt>
                <c:pt idx="1391">
                  <c:v>931</c:v>
                </c:pt>
                <c:pt idx="1392">
                  <c:v>583</c:v>
                </c:pt>
                <c:pt idx="1393">
                  <c:v>4492</c:v>
                </c:pt>
                <c:pt idx="1394">
                  <c:v>1473</c:v>
                </c:pt>
                <c:pt idx="1395">
                  <c:v>872</c:v>
                </c:pt>
                <c:pt idx="1396">
                  <c:v>367</c:v>
                </c:pt>
                <c:pt idx="1397">
                  <c:v>2170</c:v>
                </c:pt>
                <c:pt idx="1398">
                  <c:v>6542</c:v>
                </c:pt>
                <c:pt idx="1399">
                  <c:v>3841</c:v>
                </c:pt>
                <c:pt idx="1400">
                  <c:v>5405</c:v>
                </c:pt>
                <c:pt idx="1401">
                  <c:v>5268</c:v>
                </c:pt>
                <c:pt idx="1402">
                  <c:v>845</c:v>
                </c:pt>
                <c:pt idx="1403">
                  <c:v>670</c:v>
                </c:pt>
                <c:pt idx="1404">
                  <c:v>2341</c:v>
                </c:pt>
                <c:pt idx="1405">
                  <c:v>2429</c:v>
                </c:pt>
                <c:pt idx="1406">
                  <c:v>1368</c:v>
                </c:pt>
                <c:pt idx="1407">
                  <c:v>1194</c:v>
                </c:pt>
                <c:pt idx="1408">
                  <c:v>1881</c:v>
                </c:pt>
                <c:pt idx="1409">
                  <c:v>780</c:v>
                </c:pt>
                <c:pt idx="1410">
                  <c:v>8461</c:v>
                </c:pt>
                <c:pt idx="1411">
                  <c:v>3932</c:v>
                </c:pt>
                <c:pt idx="1412">
                  <c:v>6379</c:v>
                </c:pt>
                <c:pt idx="1413">
                  <c:v>12702</c:v>
                </c:pt>
                <c:pt idx="1414">
                  <c:v>6496</c:v>
                </c:pt>
                <c:pt idx="1415">
                  <c:v>2981</c:v>
                </c:pt>
                <c:pt idx="1416">
                  <c:v>4615</c:v>
                </c:pt>
                <c:pt idx="1417">
                  <c:v>1661</c:v>
                </c:pt>
                <c:pt idx="1418">
                  <c:v>365</c:v>
                </c:pt>
                <c:pt idx="1419">
                  <c:v>1425</c:v>
                </c:pt>
                <c:pt idx="1420">
                  <c:v>2407</c:v>
                </c:pt>
                <c:pt idx="1421">
                  <c:v>3083</c:v>
                </c:pt>
                <c:pt idx="1422">
                  <c:v>377</c:v>
                </c:pt>
                <c:pt idx="1423">
                  <c:v>4620</c:v>
                </c:pt>
                <c:pt idx="1424">
                  <c:v>1506</c:v>
                </c:pt>
                <c:pt idx="1425">
                  <c:v>586</c:v>
                </c:pt>
                <c:pt idx="1426">
                  <c:v>1420</c:v>
                </c:pt>
                <c:pt idx="1427">
                  <c:v>5267</c:v>
                </c:pt>
                <c:pt idx="1428">
                  <c:v>9581</c:v>
                </c:pt>
                <c:pt idx="1429">
                  <c:v>7611</c:v>
                </c:pt>
                <c:pt idx="1430">
                  <c:v>3591</c:v>
                </c:pt>
                <c:pt idx="1431">
                  <c:v>5049</c:v>
                </c:pt>
                <c:pt idx="1432">
                  <c:v>7841</c:v>
                </c:pt>
                <c:pt idx="1433">
                  <c:v>2048</c:v>
                </c:pt>
                <c:pt idx="1434">
                  <c:v>4056</c:v>
                </c:pt>
                <c:pt idx="1435">
                  <c:v>4776</c:v>
                </c:pt>
                <c:pt idx="1436">
                  <c:v>6371</c:v>
                </c:pt>
                <c:pt idx="1437">
                  <c:v>2541</c:v>
                </c:pt>
                <c:pt idx="1438">
                  <c:v>1042</c:v>
                </c:pt>
                <c:pt idx="1439">
                  <c:v>1123</c:v>
                </c:pt>
                <c:pt idx="1440">
                  <c:v>1568</c:v>
                </c:pt>
                <c:pt idx="1441">
                  <c:v>1674</c:v>
                </c:pt>
                <c:pt idx="1442">
                  <c:v>3726</c:v>
                </c:pt>
                <c:pt idx="1443">
                  <c:v>1663</c:v>
                </c:pt>
                <c:pt idx="1444">
                  <c:v>4490</c:v>
                </c:pt>
                <c:pt idx="1445">
                  <c:v>486</c:v>
                </c:pt>
                <c:pt idx="1446">
                  <c:v>1755</c:v>
                </c:pt>
                <c:pt idx="1447">
                  <c:v>546</c:v>
                </c:pt>
                <c:pt idx="1448">
                  <c:v>704</c:v>
                </c:pt>
                <c:pt idx="1449">
                  <c:v>2300</c:v>
                </c:pt>
                <c:pt idx="1450">
                  <c:v>1875</c:v>
                </c:pt>
                <c:pt idx="1451">
                  <c:v>1966</c:v>
                </c:pt>
                <c:pt idx="1452">
                  <c:v>5101</c:v>
                </c:pt>
                <c:pt idx="1453">
                  <c:v>2162</c:v>
                </c:pt>
                <c:pt idx="1454">
                  <c:v>245</c:v>
                </c:pt>
                <c:pt idx="1455">
                  <c:v>1475</c:v>
                </c:pt>
                <c:pt idx="1456">
                  <c:v>3429</c:v>
                </c:pt>
                <c:pt idx="1457">
                  <c:v>456</c:v>
                </c:pt>
                <c:pt idx="1458">
                  <c:v>945</c:v>
                </c:pt>
                <c:pt idx="1459">
                  <c:v>2106</c:v>
                </c:pt>
                <c:pt idx="1460">
                  <c:v>1057</c:v>
                </c:pt>
                <c:pt idx="1461">
                  <c:v>1729</c:v>
                </c:pt>
                <c:pt idx="1462">
                  <c:v>2240</c:v>
                </c:pt>
                <c:pt idx="1463">
                  <c:v>5814</c:v>
                </c:pt>
                <c:pt idx="1464">
                  <c:v>1234</c:v>
                </c:pt>
                <c:pt idx="1465">
                  <c:v>3569</c:v>
                </c:pt>
                <c:pt idx="1466">
                  <c:v>2697</c:v>
                </c:pt>
                <c:pt idx="1467">
                  <c:v>1623</c:v>
                </c:pt>
                <c:pt idx="1468">
                  <c:v>462</c:v>
                </c:pt>
                <c:pt idx="1469">
                  <c:v>11439</c:v>
                </c:pt>
                <c:pt idx="1470">
                  <c:v>6531</c:v>
                </c:pt>
                <c:pt idx="1471">
                  <c:v>4963</c:v>
                </c:pt>
                <c:pt idx="1472">
                  <c:v>11824</c:v>
                </c:pt>
                <c:pt idx="1473">
                  <c:v>884</c:v>
                </c:pt>
                <c:pt idx="1474">
                  <c:v>1527</c:v>
                </c:pt>
                <c:pt idx="1475">
                  <c:v>3790</c:v>
                </c:pt>
                <c:pt idx="1476">
                  <c:v>11880</c:v>
                </c:pt>
                <c:pt idx="1477">
                  <c:v>8779</c:v>
                </c:pt>
                <c:pt idx="1478">
                  <c:v>11162</c:v>
                </c:pt>
                <c:pt idx="1479">
                  <c:v>1477</c:v>
                </c:pt>
                <c:pt idx="1480">
                  <c:v>6670</c:v>
                </c:pt>
                <c:pt idx="1481">
                  <c:v>13847</c:v>
                </c:pt>
                <c:pt idx="1482">
                  <c:v>4880</c:v>
                </c:pt>
                <c:pt idx="1483">
                  <c:v>5158</c:v>
                </c:pt>
                <c:pt idx="1484">
                  <c:v>9216</c:v>
                </c:pt>
                <c:pt idx="1485">
                  <c:v>6134</c:v>
                </c:pt>
                <c:pt idx="1486">
                  <c:v>4651</c:v>
                </c:pt>
              </c:numCache>
            </c:numRef>
          </c:xVal>
          <c:yVal>
            <c:numRef>
              <c:f>'R01全体'!$J$240:$J$1726</c:f>
              <c:numCache>
                <c:formatCode>#,##0_);[Red]\(#,##0\)</c:formatCode>
                <c:ptCount val="1487"/>
                <c:pt idx="0">
                  <c:v>840</c:v>
                </c:pt>
                <c:pt idx="1">
                  <c:v>695</c:v>
                </c:pt>
                <c:pt idx="2">
                  <c:v>205</c:v>
                </c:pt>
                <c:pt idx="3">
                  <c:v>391</c:v>
                </c:pt>
                <c:pt idx="4">
                  <c:v>962</c:v>
                </c:pt>
                <c:pt idx="5">
                  <c:v>95</c:v>
                </c:pt>
                <c:pt idx="6">
                  <c:v>396</c:v>
                </c:pt>
                <c:pt idx="7">
                  <c:v>118</c:v>
                </c:pt>
                <c:pt idx="8">
                  <c:v>129</c:v>
                </c:pt>
                <c:pt idx="9">
                  <c:v>233</c:v>
                </c:pt>
                <c:pt idx="10">
                  <c:v>713</c:v>
                </c:pt>
                <c:pt idx="11">
                  <c:v>283</c:v>
                </c:pt>
                <c:pt idx="12">
                  <c:v>1073</c:v>
                </c:pt>
                <c:pt idx="13">
                  <c:v>1074</c:v>
                </c:pt>
                <c:pt idx="14">
                  <c:v>792</c:v>
                </c:pt>
                <c:pt idx="15">
                  <c:v>191</c:v>
                </c:pt>
                <c:pt idx="16">
                  <c:v>467</c:v>
                </c:pt>
                <c:pt idx="17">
                  <c:v>133</c:v>
                </c:pt>
                <c:pt idx="18">
                  <c:v>141</c:v>
                </c:pt>
                <c:pt idx="19">
                  <c:v>214</c:v>
                </c:pt>
                <c:pt idx="20">
                  <c:v>141</c:v>
                </c:pt>
                <c:pt idx="21">
                  <c:v>639</c:v>
                </c:pt>
                <c:pt idx="22">
                  <c:v>539</c:v>
                </c:pt>
                <c:pt idx="23">
                  <c:v>201</c:v>
                </c:pt>
                <c:pt idx="24">
                  <c:v>459</c:v>
                </c:pt>
                <c:pt idx="25">
                  <c:v>801</c:v>
                </c:pt>
                <c:pt idx="26">
                  <c:v>350</c:v>
                </c:pt>
                <c:pt idx="27">
                  <c:v>286</c:v>
                </c:pt>
                <c:pt idx="28">
                  <c:v>785</c:v>
                </c:pt>
                <c:pt idx="29">
                  <c:v>897</c:v>
                </c:pt>
                <c:pt idx="30">
                  <c:v>693</c:v>
                </c:pt>
                <c:pt idx="31">
                  <c:v>495</c:v>
                </c:pt>
                <c:pt idx="32">
                  <c:v>557</c:v>
                </c:pt>
                <c:pt idx="33">
                  <c:v>686</c:v>
                </c:pt>
                <c:pt idx="34">
                  <c:v>598</c:v>
                </c:pt>
                <c:pt idx="35">
                  <c:v>117</c:v>
                </c:pt>
                <c:pt idx="36">
                  <c:v>160</c:v>
                </c:pt>
                <c:pt idx="37">
                  <c:v>1223</c:v>
                </c:pt>
                <c:pt idx="38">
                  <c:v>1069</c:v>
                </c:pt>
                <c:pt idx="39">
                  <c:v>348</c:v>
                </c:pt>
                <c:pt idx="40">
                  <c:v>412</c:v>
                </c:pt>
                <c:pt idx="41">
                  <c:v>249</c:v>
                </c:pt>
                <c:pt idx="42">
                  <c:v>302</c:v>
                </c:pt>
                <c:pt idx="43">
                  <c:v>1345</c:v>
                </c:pt>
                <c:pt idx="44">
                  <c:v>494</c:v>
                </c:pt>
                <c:pt idx="45">
                  <c:v>501</c:v>
                </c:pt>
                <c:pt idx="46">
                  <c:v>1083</c:v>
                </c:pt>
                <c:pt idx="47">
                  <c:v>480</c:v>
                </c:pt>
                <c:pt idx="48">
                  <c:v>267</c:v>
                </c:pt>
                <c:pt idx="49">
                  <c:v>776</c:v>
                </c:pt>
                <c:pt idx="50">
                  <c:v>1061</c:v>
                </c:pt>
                <c:pt idx="51">
                  <c:v>115</c:v>
                </c:pt>
                <c:pt idx="52">
                  <c:v>501</c:v>
                </c:pt>
                <c:pt idx="53">
                  <c:v>812</c:v>
                </c:pt>
                <c:pt idx="54">
                  <c:v>725</c:v>
                </c:pt>
                <c:pt idx="55">
                  <c:v>784</c:v>
                </c:pt>
                <c:pt idx="56">
                  <c:v>163</c:v>
                </c:pt>
                <c:pt idx="57">
                  <c:v>1108</c:v>
                </c:pt>
                <c:pt idx="58">
                  <c:v>1003</c:v>
                </c:pt>
                <c:pt idx="59">
                  <c:v>473</c:v>
                </c:pt>
                <c:pt idx="60">
                  <c:v>787</c:v>
                </c:pt>
                <c:pt idx="61">
                  <c:v>933</c:v>
                </c:pt>
                <c:pt idx="62">
                  <c:v>1307</c:v>
                </c:pt>
                <c:pt idx="63">
                  <c:v>573</c:v>
                </c:pt>
                <c:pt idx="64">
                  <c:v>724</c:v>
                </c:pt>
                <c:pt idx="65">
                  <c:v>357</c:v>
                </c:pt>
                <c:pt idx="66">
                  <c:v>194</c:v>
                </c:pt>
                <c:pt idx="67">
                  <c:v>766</c:v>
                </c:pt>
                <c:pt idx="68">
                  <c:v>222</c:v>
                </c:pt>
                <c:pt idx="69">
                  <c:v>1248</c:v>
                </c:pt>
                <c:pt idx="70">
                  <c:v>648</c:v>
                </c:pt>
                <c:pt idx="71">
                  <c:v>469</c:v>
                </c:pt>
                <c:pt idx="72">
                  <c:v>406</c:v>
                </c:pt>
                <c:pt idx="73">
                  <c:v>879</c:v>
                </c:pt>
                <c:pt idx="74">
                  <c:v>551</c:v>
                </c:pt>
                <c:pt idx="75">
                  <c:v>650</c:v>
                </c:pt>
                <c:pt idx="76">
                  <c:v>1060</c:v>
                </c:pt>
                <c:pt idx="77">
                  <c:v>535</c:v>
                </c:pt>
                <c:pt idx="78">
                  <c:v>521</c:v>
                </c:pt>
                <c:pt idx="79">
                  <c:v>726</c:v>
                </c:pt>
                <c:pt idx="80">
                  <c:v>427</c:v>
                </c:pt>
                <c:pt idx="81">
                  <c:v>214</c:v>
                </c:pt>
                <c:pt idx="82">
                  <c:v>1026</c:v>
                </c:pt>
                <c:pt idx="83">
                  <c:v>183</c:v>
                </c:pt>
                <c:pt idx="84">
                  <c:v>332</c:v>
                </c:pt>
                <c:pt idx="85">
                  <c:v>101</c:v>
                </c:pt>
                <c:pt idx="86">
                  <c:v>701</c:v>
                </c:pt>
                <c:pt idx="87">
                  <c:v>298</c:v>
                </c:pt>
                <c:pt idx="88">
                  <c:v>278</c:v>
                </c:pt>
                <c:pt idx="89">
                  <c:v>574</c:v>
                </c:pt>
                <c:pt idx="90">
                  <c:v>1013</c:v>
                </c:pt>
                <c:pt idx="91">
                  <c:v>343</c:v>
                </c:pt>
                <c:pt idx="92">
                  <c:v>1371</c:v>
                </c:pt>
                <c:pt idx="93">
                  <c:v>429</c:v>
                </c:pt>
                <c:pt idx="94">
                  <c:v>943</c:v>
                </c:pt>
                <c:pt idx="95">
                  <c:v>850</c:v>
                </c:pt>
                <c:pt idx="96">
                  <c:v>878</c:v>
                </c:pt>
                <c:pt idx="97">
                  <c:v>890</c:v>
                </c:pt>
                <c:pt idx="98">
                  <c:v>274</c:v>
                </c:pt>
                <c:pt idx="99">
                  <c:v>792</c:v>
                </c:pt>
                <c:pt idx="100">
                  <c:v>728</c:v>
                </c:pt>
                <c:pt idx="101">
                  <c:v>725</c:v>
                </c:pt>
                <c:pt idx="102">
                  <c:v>484</c:v>
                </c:pt>
                <c:pt idx="103">
                  <c:v>1075</c:v>
                </c:pt>
                <c:pt idx="104">
                  <c:v>610</c:v>
                </c:pt>
                <c:pt idx="105">
                  <c:v>925</c:v>
                </c:pt>
                <c:pt idx="106">
                  <c:v>601</c:v>
                </c:pt>
                <c:pt idx="107">
                  <c:v>592</c:v>
                </c:pt>
                <c:pt idx="108">
                  <c:v>940</c:v>
                </c:pt>
                <c:pt idx="109">
                  <c:v>802</c:v>
                </c:pt>
                <c:pt idx="110">
                  <c:v>453</c:v>
                </c:pt>
                <c:pt idx="111">
                  <c:v>597</c:v>
                </c:pt>
                <c:pt idx="112">
                  <c:v>496</c:v>
                </c:pt>
                <c:pt idx="113">
                  <c:v>472</c:v>
                </c:pt>
                <c:pt idx="114">
                  <c:v>884</c:v>
                </c:pt>
                <c:pt idx="115">
                  <c:v>176</c:v>
                </c:pt>
                <c:pt idx="116">
                  <c:v>841</c:v>
                </c:pt>
                <c:pt idx="117">
                  <c:v>577</c:v>
                </c:pt>
                <c:pt idx="118">
                  <c:v>907</c:v>
                </c:pt>
                <c:pt idx="119">
                  <c:v>678</c:v>
                </c:pt>
                <c:pt idx="120">
                  <c:v>337</c:v>
                </c:pt>
                <c:pt idx="121">
                  <c:v>462</c:v>
                </c:pt>
                <c:pt idx="122">
                  <c:v>359</c:v>
                </c:pt>
                <c:pt idx="123">
                  <c:v>609</c:v>
                </c:pt>
                <c:pt idx="124">
                  <c:v>310</c:v>
                </c:pt>
                <c:pt idx="125">
                  <c:v>341</c:v>
                </c:pt>
                <c:pt idx="126">
                  <c:v>673</c:v>
                </c:pt>
                <c:pt idx="127">
                  <c:v>1121</c:v>
                </c:pt>
                <c:pt idx="128">
                  <c:v>616</c:v>
                </c:pt>
                <c:pt idx="129">
                  <c:v>135</c:v>
                </c:pt>
                <c:pt idx="130">
                  <c:v>335</c:v>
                </c:pt>
                <c:pt idx="131">
                  <c:v>935</c:v>
                </c:pt>
                <c:pt idx="132">
                  <c:v>1204</c:v>
                </c:pt>
                <c:pt idx="133">
                  <c:v>946</c:v>
                </c:pt>
                <c:pt idx="134">
                  <c:v>891</c:v>
                </c:pt>
                <c:pt idx="135">
                  <c:v>433</c:v>
                </c:pt>
                <c:pt idx="136">
                  <c:v>843</c:v>
                </c:pt>
                <c:pt idx="137">
                  <c:v>382</c:v>
                </c:pt>
                <c:pt idx="138">
                  <c:v>531</c:v>
                </c:pt>
                <c:pt idx="139">
                  <c:v>906</c:v>
                </c:pt>
                <c:pt idx="140">
                  <c:v>856</c:v>
                </c:pt>
                <c:pt idx="141">
                  <c:v>379</c:v>
                </c:pt>
                <c:pt idx="142">
                  <c:v>857</c:v>
                </c:pt>
                <c:pt idx="143">
                  <c:v>500</c:v>
                </c:pt>
                <c:pt idx="144">
                  <c:v>883</c:v>
                </c:pt>
                <c:pt idx="145">
                  <c:v>402</c:v>
                </c:pt>
                <c:pt idx="146">
                  <c:v>309</c:v>
                </c:pt>
                <c:pt idx="147">
                  <c:v>481</c:v>
                </c:pt>
                <c:pt idx="148">
                  <c:v>1114</c:v>
                </c:pt>
                <c:pt idx="149">
                  <c:v>262</c:v>
                </c:pt>
                <c:pt idx="150">
                  <c:v>700</c:v>
                </c:pt>
                <c:pt idx="151">
                  <c:v>423</c:v>
                </c:pt>
                <c:pt idx="152">
                  <c:v>763</c:v>
                </c:pt>
                <c:pt idx="153">
                  <c:v>1083</c:v>
                </c:pt>
                <c:pt idx="154">
                  <c:v>844</c:v>
                </c:pt>
                <c:pt idx="155">
                  <c:v>297</c:v>
                </c:pt>
                <c:pt idx="156">
                  <c:v>1149</c:v>
                </c:pt>
                <c:pt idx="157">
                  <c:v>406</c:v>
                </c:pt>
                <c:pt idx="158">
                  <c:v>918</c:v>
                </c:pt>
                <c:pt idx="159">
                  <c:v>881</c:v>
                </c:pt>
                <c:pt idx="160">
                  <c:v>205</c:v>
                </c:pt>
                <c:pt idx="161">
                  <c:v>284</c:v>
                </c:pt>
                <c:pt idx="162">
                  <c:v>460</c:v>
                </c:pt>
                <c:pt idx="163">
                  <c:v>1208</c:v>
                </c:pt>
                <c:pt idx="164">
                  <c:v>1068</c:v>
                </c:pt>
                <c:pt idx="165">
                  <c:v>1362</c:v>
                </c:pt>
                <c:pt idx="166">
                  <c:v>841</c:v>
                </c:pt>
                <c:pt idx="167">
                  <c:v>1026</c:v>
                </c:pt>
                <c:pt idx="168">
                  <c:v>181</c:v>
                </c:pt>
                <c:pt idx="169">
                  <c:v>658</c:v>
                </c:pt>
                <c:pt idx="170">
                  <c:v>1386</c:v>
                </c:pt>
                <c:pt idx="171">
                  <c:v>982</c:v>
                </c:pt>
                <c:pt idx="172">
                  <c:v>550</c:v>
                </c:pt>
                <c:pt idx="173">
                  <c:v>345</c:v>
                </c:pt>
                <c:pt idx="174">
                  <c:v>329</c:v>
                </c:pt>
                <c:pt idx="175">
                  <c:v>577</c:v>
                </c:pt>
                <c:pt idx="176">
                  <c:v>378</c:v>
                </c:pt>
                <c:pt idx="177">
                  <c:v>742</c:v>
                </c:pt>
                <c:pt idx="178">
                  <c:v>1076</c:v>
                </c:pt>
                <c:pt idx="179">
                  <c:v>425</c:v>
                </c:pt>
                <c:pt idx="180">
                  <c:v>898</c:v>
                </c:pt>
                <c:pt idx="181">
                  <c:v>263</c:v>
                </c:pt>
                <c:pt idx="182">
                  <c:v>442</c:v>
                </c:pt>
                <c:pt idx="183">
                  <c:v>174</c:v>
                </c:pt>
                <c:pt idx="184">
                  <c:v>407</c:v>
                </c:pt>
                <c:pt idx="185">
                  <c:v>643</c:v>
                </c:pt>
                <c:pt idx="186">
                  <c:v>525</c:v>
                </c:pt>
                <c:pt idx="187">
                  <c:v>200</c:v>
                </c:pt>
                <c:pt idx="188">
                  <c:v>650</c:v>
                </c:pt>
                <c:pt idx="189">
                  <c:v>386</c:v>
                </c:pt>
                <c:pt idx="190">
                  <c:v>1016</c:v>
                </c:pt>
                <c:pt idx="191">
                  <c:v>621</c:v>
                </c:pt>
                <c:pt idx="192">
                  <c:v>589</c:v>
                </c:pt>
                <c:pt idx="193">
                  <c:v>704</c:v>
                </c:pt>
                <c:pt idx="194">
                  <c:v>796</c:v>
                </c:pt>
                <c:pt idx="195">
                  <c:v>833</c:v>
                </c:pt>
                <c:pt idx="196">
                  <c:v>184</c:v>
                </c:pt>
                <c:pt idx="197">
                  <c:v>724</c:v>
                </c:pt>
                <c:pt idx="198">
                  <c:v>528</c:v>
                </c:pt>
                <c:pt idx="199">
                  <c:v>266</c:v>
                </c:pt>
                <c:pt idx="200">
                  <c:v>137</c:v>
                </c:pt>
                <c:pt idx="201">
                  <c:v>409</c:v>
                </c:pt>
                <c:pt idx="202">
                  <c:v>1076</c:v>
                </c:pt>
                <c:pt idx="203">
                  <c:v>164</c:v>
                </c:pt>
                <c:pt idx="204">
                  <c:v>1023</c:v>
                </c:pt>
                <c:pt idx="205">
                  <c:v>940</c:v>
                </c:pt>
                <c:pt idx="206">
                  <c:v>634</c:v>
                </c:pt>
                <c:pt idx="207">
                  <c:v>476</c:v>
                </c:pt>
                <c:pt idx="208">
                  <c:v>686</c:v>
                </c:pt>
                <c:pt idx="209">
                  <c:v>488</c:v>
                </c:pt>
                <c:pt idx="210">
                  <c:v>765</c:v>
                </c:pt>
                <c:pt idx="211">
                  <c:v>943</c:v>
                </c:pt>
                <c:pt idx="212">
                  <c:v>688</c:v>
                </c:pt>
                <c:pt idx="213">
                  <c:v>612</c:v>
                </c:pt>
                <c:pt idx="214">
                  <c:v>887</c:v>
                </c:pt>
                <c:pt idx="215">
                  <c:v>532</c:v>
                </c:pt>
                <c:pt idx="216">
                  <c:v>224</c:v>
                </c:pt>
                <c:pt idx="217">
                  <c:v>833</c:v>
                </c:pt>
                <c:pt idx="218">
                  <c:v>1133</c:v>
                </c:pt>
                <c:pt idx="219">
                  <c:v>1134</c:v>
                </c:pt>
                <c:pt idx="220">
                  <c:v>925</c:v>
                </c:pt>
                <c:pt idx="221">
                  <c:v>386</c:v>
                </c:pt>
                <c:pt idx="222">
                  <c:v>595</c:v>
                </c:pt>
                <c:pt idx="223">
                  <c:v>680</c:v>
                </c:pt>
                <c:pt idx="224">
                  <c:v>321</c:v>
                </c:pt>
                <c:pt idx="225">
                  <c:v>189</c:v>
                </c:pt>
                <c:pt idx="226">
                  <c:v>1016</c:v>
                </c:pt>
                <c:pt idx="227">
                  <c:v>338</c:v>
                </c:pt>
                <c:pt idx="228">
                  <c:v>630</c:v>
                </c:pt>
                <c:pt idx="229">
                  <c:v>296</c:v>
                </c:pt>
                <c:pt idx="230">
                  <c:v>665</c:v>
                </c:pt>
                <c:pt idx="231">
                  <c:v>396</c:v>
                </c:pt>
                <c:pt idx="232">
                  <c:v>882</c:v>
                </c:pt>
                <c:pt idx="233">
                  <c:v>722</c:v>
                </c:pt>
                <c:pt idx="234">
                  <c:v>203</c:v>
                </c:pt>
                <c:pt idx="235">
                  <c:v>835</c:v>
                </c:pt>
                <c:pt idx="236">
                  <c:v>361</c:v>
                </c:pt>
                <c:pt idx="237">
                  <c:v>718</c:v>
                </c:pt>
                <c:pt idx="238">
                  <c:v>379</c:v>
                </c:pt>
                <c:pt idx="239">
                  <c:v>324</c:v>
                </c:pt>
                <c:pt idx="240">
                  <c:v>502</c:v>
                </c:pt>
                <c:pt idx="241">
                  <c:v>357</c:v>
                </c:pt>
                <c:pt idx="242">
                  <c:v>284</c:v>
                </c:pt>
                <c:pt idx="243">
                  <c:v>671</c:v>
                </c:pt>
                <c:pt idx="244">
                  <c:v>798</c:v>
                </c:pt>
                <c:pt idx="245">
                  <c:v>1048</c:v>
                </c:pt>
                <c:pt idx="246">
                  <c:v>794</c:v>
                </c:pt>
                <c:pt idx="247">
                  <c:v>260</c:v>
                </c:pt>
                <c:pt idx="248">
                  <c:v>1303</c:v>
                </c:pt>
                <c:pt idx="249">
                  <c:v>474</c:v>
                </c:pt>
                <c:pt idx="250">
                  <c:v>334</c:v>
                </c:pt>
                <c:pt idx="251">
                  <c:v>423</c:v>
                </c:pt>
                <c:pt idx="252">
                  <c:v>254</c:v>
                </c:pt>
                <c:pt idx="253">
                  <c:v>524</c:v>
                </c:pt>
                <c:pt idx="254">
                  <c:v>259</c:v>
                </c:pt>
                <c:pt idx="255">
                  <c:v>429</c:v>
                </c:pt>
                <c:pt idx="256">
                  <c:v>640</c:v>
                </c:pt>
                <c:pt idx="257">
                  <c:v>681</c:v>
                </c:pt>
                <c:pt idx="258">
                  <c:v>849</c:v>
                </c:pt>
                <c:pt idx="259">
                  <c:v>459</c:v>
                </c:pt>
                <c:pt idx="260">
                  <c:v>996</c:v>
                </c:pt>
                <c:pt idx="261">
                  <c:v>358</c:v>
                </c:pt>
                <c:pt idx="262">
                  <c:v>152</c:v>
                </c:pt>
                <c:pt idx="263">
                  <c:v>73</c:v>
                </c:pt>
                <c:pt idx="264">
                  <c:v>985</c:v>
                </c:pt>
                <c:pt idx="265">
                  <c:v>515</c:v>
                </c:pt>
                <c:pt idx="266">
                  <c:v>865</c:v>
                </c:pt>
                <c:pt idx="267">
                  <c:v>586</c:v>
                </c:pt>
                <c:pt idx="268">
                  <c:v>309</c:v>
                </c:pt>
                <c:pt idx="269">
                  <c:v>602</c:v>
                </c:pt>
                <c:pt idx="270">
                  <c:v>716</c:v>
                </c:pt>
                <c:pt idx="271">
                  <c:v>297</c:v>
                </c:pt>
                <c:pt idx="272">
                  <c:v>1390</c:v>
                </c:pt>
                <c:pt idx="273">
                  <c:v>1013</c:v>
                </c:pt>
                <c:pt idx="274">
                  <c:v>1162</c:v>
                </c:pt>
                <c:pt idx="275">
                  <c:v>979</c:v>
                </c:pt>
                <c:pt idx="276">
                  <c:v>644</c:v>
                </c:pt>
                <c:pt idx="277">
                  <c:v>414</c:v>
                </c:pt>
                <c:pt idx="278">
                  <c:v>457</c:v>
                </c:pt>
                <c:pt idx="279">
                  <c:v>734</c:v>
                </c:pt>
                <c:pt idx="280">
                  <c:v>359</c:v>
                </c:pt>
                <c:pt idx="281">
                  <c:v>616</c:v>
                </c:pt>
                <c:pt idx="282">
                  <c:v>676</c:v>
                </c:pt>
                <c:pt idx="283">
                  <c:v>509</c:v>
                </c:pt>
                <c:pt idx="284">
                  <c:v>285</c:v>
                </c:pt>
                <c:pt idx="285">
                  <c:v>633</c:v>
                </c:pt>
                <c:pt idx="286">
                  <c:v>731</c:v>
                </c:pt>
                <c:pt idx="287">
                  <c:v>1159</c:v>
                </c:pt>
                <c:pt idx="288">
                  <c:v>290</c:v>
                </c:pt>
                <c:pt idx="289">
                  <c:v>415</c:v>
                </c:pt>
                <c:pt idx="290">
                  <c:v>789</c:v>
                </c:pt>
                <c:pt idx="291">
                  <c:v>845</c:v>
                </c:pt>
                <c:pt idx="292">
                  <c:v>460</c:v>
                </c:pt>
                <c:pt idx="293">
                  <c:v>593</c:v>
                </c:pt>
                <c:pt idx="294">
                  <c:v>589</c:v>
                </c:pt>
                <c:pt idx="295">
                  <c:v>407</c:v>
                </c:pt>
                <c:pt idx="296">
                  <c:v>1276</c:v>
                </c:pt>
                <c:pt idx="297">
                  <c:v>822</c:v>
                </c:pt>
                <c:pt idx="298">
                  <c:v>849</c:v>
                </c:pt>
                <c:pt idx="299">
                  <c:v>730</c:v>
                </c:pt>
                <c:pt idx="300">
                  <c:v>1243</c:v>
                </c:pt>
                <c:pt idx="301">
                  <c:v>763</c:v>
                </c:pt>
                <c:pt idx="302">
                  <c:v>223</c:v>
                </c:pt>
                <c:pt idx="303">
                  <c:v>361</c:v>
                </c:pt>
                <c:pt idx="304">
                  <c:v>659</c:v>
                </c:pt>
                <c:pt idx="305">
                  <c:v>473</c:v>
                </c:pt>
                <c:pt idx="306">
                  <c:v>511</c:v>
                </c:pt>
                <c:pt idx="307">
                  <c:v>688</c:v>
                </c:pt>
                <c:pt idx="308">
                  <c:v>136</c:v>
                </c:pt>
                <c:pt idx="309">
                  <c:v>581</c:v>
                </c:pt>
                <c:pt idx="310">
                  <c:v>929</c:v>
                </c:pt>
                <c:pt idx="311">
                  <c:v>879</c:v>
                </c:pt>
                <c:pt idx="312">
                  <c:v>573</c:v>
                </c:pt>
                <c:pt idx="313">
                  <c:v>469</c:v>
                </c:pt>
                <c:pt idx="314">
                  <c:v>908</c:v>
                </c:pt>
                <c:pt idx="315">
                  <c:v>1027</c:v>
                </c:pt>
                <c:pt idx="316">
                  <c:v>372</c:v>
                </c:pt>
                <c:pt idx="317">
                  <c:v>1184</c:v>
                </c:pt>
                <c:pt idx="318">
                  <c:v>753</c:v>
                </c:pt>
                <c:pt idx="319">
                  <c:v>316</c:v>
                </c:pt>
                <c:pt idx="320">
                  <c:v>743</c:v>
                </c:pt>
                <c:pt idx="321">
                  <c:v>716</c:v>
                </c:pt>
                <c:pt idx="322">
                  <c:v>780</c:v>
                </c:pt>
                <c:pt idx="323">
                  <c:v>402</c:v>
                </c:pt>
                <c:pt idx="324">
                  <c:v>706</c:v>
                </c:pt>
                <c:pt idx="325">
                  <c:v>1393</c:v>
                </c:pt>
                <c:pt idx="326">
                  <c:v>928</c:v>
                </c:pt>
                <c:pt idx="327">
                  <c:v>173</c:v>
                </c:pt>
                <c:pt idx="328">
                  <c:v>1014</c:v>
                </c:pt>
                <c:pt idx="329">
                  <c:v>279</c:v>
                </c:pt>
                <c:pt idx="330">
                  <c:v>747</c:v>
                </c:pt>
                <c:pt idx="331">
                  <c:v>1250</c:v>
                </c:pt>
                <c:pt idx="332">
                  <c:v>642</c:v>
                </c:pt>
                <c:pt idx="333">
                  <c:v>705</c:v>
                </c:pt>
                <c:pt idx="334">
                  <c:v>540</c:v>
                </c:pt>
                <c:pt idx="335">
                  <c:v>587</c:v>
                </c:pt>
                <c:pt idx="336">
                  <c:v>108</c:v>
                </c:pt>
                <c:pt idx="337">
                  <c:v>489</c:v>
                </c:pt>
                <c:pt idx="338">
                  <c:v>745</c:v>
                </c:pt>
                <c:pt idx="339">
                  <c:v>483</c:v>
                </c:pt>
                <c:pt idx="340">
                  <c:v>1167</c:v>
                </c:pt>
                <c:pt idx="341">
                  <c:v>724</c:v>
                </c:pt>
                <c:pt idx="342">
                  <c:v>1477</c:v>
                </c:pt>
                <c:pt idx="343">
                  <c:v>463</c:v>
                </c:pt>
                <c:pt idx="344">
                  <c:v>183</c:v>
                </c:pt>
                <c:pt idx="345">
                  <c:v>651</c:v>
                </c:pt>
                <c:pt idx="346">
                  <c:v>384</c:v>
                </c:pt>
                <c:pt idx="347">
                  <c:v>344</c:v>
                </c:pt>
                <c:pt idx="348">
                  <c:v>973</c:v>
                </c:pt>
                <c:pt idx="349">
                  <c:v>750</c:v>
                </c:pt>
                <c:pt idx="350">
                  <c:v>394</c:v>
                </c:pt>
                <c:pt idx="351">
                  <c:v>1040</c:v>
                </c:pt>
                <c:pt idx="352">
                  <c:v>583</c:v>
                </c:pt>
                <c:pt idx="353">
                  <c:v>1316</c:v>
                </c:pt>
                <c:pt idx="354">
                  <c:v>899</c:v>
                </c:pt>
                <c:pt idx="355">
                  <c:v>662</c:v>
                </c:pt>
                <c:pt idx="356">
                  <c:v>290</c:v>
                </c:pt>
                <c:pt idx="357">
                  <c:v>908</c:v>
                </c:pt>
                <c:pt idx="358">
                  <c:v>865</c:v>
                </c:pt>
                <c:pt idx="359">
                  <c:v>672</c:v>
                </c:pt>
                <c:pt idx="360">
                  <c:v>346</c:v>
                </c:pt>
                <c:pt idx="361">
                  <c:v>936</c:v>
                </c:pt>
                <c:pt idx="362">
                  <c:v>304</c:v>
                </c:pt>
                <c:pt idx="363">
                  <c:v>428</c:v>
                </c:pt>
                <c:pt idx="364">
                  <c:v>889</c:v>
                </c:pt>
                <c:pt idx="365">
                  <c:v>523</c:v>
                </c:pt>
                <c:pt idx="366">
                  <c:v>810</c:v>
                </c:pt>
                <c:pt idx="367">
                  <c:v>318</c:v>
                </c:pt>
                <c:pt idx="368">
                  <c:v>320</c:v>
                </c:pt>
                <c:pt idx="369">
                  <c:v>172</c:v>
                </c:pt>
                <c:pt idx="370">
                  <c:v>431</c:v>
                </c:pt>
                <c:pt idx="371">
                  <c:v>690</c:v>
                </c:pt>
                <c:pt idx="372">
                  <c:v>1115</c:v>
                </c:pt>
                <c:pt idx="373">
                  <c:v>333</c:v>
                </c:pt>
                <c:pt idx="374">
                  <c:v>769</c:v>
                </c:pt>
                <c:pt idx="375">
                  <c:v>477</c:v>
                </c:pt>
                <c:pt idx="376">
                  <c:v>726</c:v>
                </c:pt>
                <c:pt idx="377">
                  <c:v>658</c:v>
                </c:pt>
                <c:pt idx="378">
                  <c:v>1109</c:v>
                </c:pt>
                <c:pt idx="379">
                  <c:v>649</c:v>
                </c:pt>
                <c:pt idx="380">
                  <c:v>152</c:v>
                </c:pt>
                <c:pt idx="381">
                  <c:v>939</c:v>
                </c:pt>
                <c:pt idx="382">
                  <c:v>941</c:v>
                </c:pt>
                <c:pt idx="383">
                  <c:v>516</c:v>
                </c:pt>
                <c:pt idx="384">
                  <c:v>576</c:v>
                </c:pt>
                <c:pt idx="385">
                  <c:v>276</c:v>
                </c:pt>
                <c:pt idx="386">
                  <c:v>526</c:v>
                </c:pt>
                <c:pt idx="387">
                  <c:v>716</c:v>
                </c:pt>
                <c:pt idx="388">
                  <c:v>878</c:v>
                </c:pt>
                <c:pt idx="389">
                  <c:v>314</c:v>
                </c:pt>
                <c:pt idx="390">
                  <c:v>677</c:v>
                </c:pt>
                <c:pt idx="391">
                  <c:v>943</c:v>
                </c:pt>
                <c:pt idx="392">
                  <c:v>575</c:v>
                </c:pt>
                <c:pt idx="393">
                  <c:v>117</c:v>
                </c:pt>
                <c:pt idx="394">
                  <c:v>93</c:v>
                </c:pt>
                <c:pt idx="395">
                  <c:v>247</c:v>
                </c:pt>
                <c:pt idx="396">
                  <c:v>1061</c:v>
                </c:pt>
                <c:pt idx="397">
                  <c:v>860</c:v>
                </c:pt>
                <c:pt idx="398">
                  <c:v>37</c:v>
                </c:pt>
                <c:pt idx="399">
                  <c:v>722</c:v>
                </c:pt>
                <c:pt idx="400">
                  <c:v>998</c:v>
                </c:pt>
                <c:pt idx="401">
                  <c:v>805</c:v>
                </c:pt>
                <c:pt idx="402">
                  <c:v>1009</c:v>
                </c:pt>
                <c:pt idx="403">
                  <c:v>708</c:v>
                </c:pt>
                <c:pt idx="404">
                  <c:v>355</c:v>
                </c:pt>
                <c:pt idx="405">
                  <c:v>737</c:v>
                </c:pt>
                <c:pt idx="406">
                  <c:v>953</c:v>
                </c:pt>
                <c:pt idx="407">
                  <c:v>1005</c:v>
                </c:pt>
                <c:pt idx="408">
                  <c:v>710</c:v>
                </c:pt>
                <c:pt idx="409">
                  <c:v>250</c:v>
                </c:pt>
                <c:pt idx="410">
                  <c:v>967</c:v>
                </c:pt>
                <c:pt idx="411">
                  <c:v>965</c:v>
                </c:pt>
                <c:pt idx="412">
                  <c:v>286</c:v>
                </c:pt>
                <c:pt idx="413">
                  <c:v>615</c:v>
                </c:pt>
                <c:pt idx="414">
                  <c:v>1239</c:v>
                </c:pt>
                <c:pt idx="415">
                  <c:v>631</c:v>
                </c:pt>
                <c:pt idx="416">
                  <c:v>957</c:v>
                </c:pt>
                <c:pt idx="417">
                  <c:v>771</c:v>
                </c:pt>
                <c:pt idx="418">
                  <c:v>336</c:v>
                </c:pt>
                <c:pt idx="419">
                  <c:v>385</c:v>
                </c:pt>
                <c:pt idx="420">
                  <c:v>628</c:v>
                </c:pt>
                <c:pt idx="421">
                  <c:v>223</c:v>
                </c:pt>
                <c:pt idx="422">
                  <c:v>1129</c:v>
                </c:pt>
                <c:pt idx="423">
                  <c:v>692</c:v>
                </c:pt>
                <c:pt idx="424">
                  <c:v>548</c:v>
                </c:pt>
                <c:pt idx="425">
                  <c:v>157</c:v>
                </c:pt>
                <c:pt idx="426">
                  <c:v>979</c:v>
                </c:pt>
                <c:pt idx="427">
                  <c:v>79</c:v>
                </c:pt>
                <c:pt idx="428">
                  <c:v>428</c:v>
                </c:pt>
                <c:pt idx="429">
                  <c:v>1099</c:v>
                </c:pt>
                <c:pt idx="430">
                  <c:v>653</c:v>
                </c:pt>
                <c:pt idx="431">
                  <c:v>494</c:v>
                </c:pt>
                <c:pt idx="432">
                  <c:v>829</c:v>
                </c:pt>
                <c:pt idx="433">
                  <c:v>1169</c:v>
                </c:pt>
                <c:pt idx="434">
                  <c:v>334</c:v>
                </c:pt>
                <c:pt idx="435">
                  <c:v>323</c:v>
                </c:pt>
                <c:pt idx="436">
                  <c:v>1307</c:v>
                </c:pt>
                <c:pt idx="437">
                  <c:v>469</c:v>
                </c:pt>
                <c:pt idx="438">
                  <c:v>1075</c:v>
                </c:pt>
                <c:pt idx="439">
                  <c:v>901</c:v>
                </c:pt>
                <c:pt idx="440">
                  <c:v>1048</c:v>
                </c:pt>
                <c:pt idx="441">
                  <c:v>418</c:v>
                </c:pt>
                <c:pt idx="442">
                  <c:v>268</c:v>
                </c:pt>
                <c:pt idx="443">
                  <c:v>779</c:v>
                </c:pt>
                <c:pt idx="444">
                  <c:v>282</c:v>
                </c:pt>
                <c:pt idx="445">
                  <c:v>377</c:v>
                </c:pt>
                <c:pt idx="446">
                  <c:v>464</c:v>
                </c:pt>
                <c:pt idx="447">
                  <c:v>362</c:v>
                </c:pt>
                <c:pt idx="448">
                  <c:v>700</c:v>
                </c:pt>
                <c:pt idx="449">
                  <c:v>623</c:v>
                </c:pt>
                <c:pt idx="450">
                  <c:v>507</c:v>
                </c:pt>
                <c:pt idx="451">
                  <c:v>290</c:v>
                </c:pt>
                <c:pt idx="452">
                  <c:v>864</c:v>
                </c:pt>
                <c:pt idx="453">
                  <c:v>284</c:v>
                </c:pt>
                <c:pt idx="454">
                  <c:v>719</c:v>
                </c:pt>
                <c:pt idx="455">
                  <c:v>1229</c:v>
                </c:pt>
                <c:pt idx="456">
                  <c:v>727</c:v>
                </c:pt>
                <c:pt idx="457">
                  <c:v>404</c:v>
                </c:pt>
                <c:pt idx="458">
                  <c:v>514</c:v>
                </c:pt>
                <c:pt idx="459">
                  <c:v>1183</c:v>
                </c:pt>
                <c:pt idx="460">
                  <c:v>793</c:v>
                </c:pt>
                <c:pt idx="461">
                  <c:v>753</c:v>
                </c:pt>
                <c:pt idx="462">
                  <c:v>591</c:v>
                </c:pt>
                <c:pt idx="463">
                  <c:v>1497</c:v>
                </c:pt>
                <c:pt idx="464">
                  <c:v>864</c:v>
                </c:pt>
                <c:pt idx="465">
                  <c:v>1209</c:v>
                </c:pt>
                <c:pt idx="466">
                  <c:v>182</c:v>
                </c:pt>
                <c:pt idx="467">
                  <c:v>499</c:v>
                </c:pt>
                <c:pt idx="468">
                  <c:v>981</c:v>
                </c:pt>
                <c:pt idx="469">
                  <c:v>375</c:v>
                </c:pt>
                <c:pt idx="470">
                  <c:v>399</c:v>
                </c:pt>
                <c:pt idx="471">
                  <c:v>1014</c:v>
                </c:pt>
                <c:pt idx="472">
                  <c:v>569</c:v>
                </c:pt>
                <c:pt idx="473">
                  <c:v>660</c:v>
                </c:pt>
                <c:pt idx="474">
                  <c:v>587</c:v>
                </c:pt>
                <c:pt idx="475">
                  <c:v>681</c:v>
                </c:pt>
                <c:pt idx="476">
                  <c:v>320</c:v>
                </c:pt>
                <c:pt idx="477">
                  <c:v>259</c:v>
                </c:pt>
                <c:pt idx="478">
                  <c:v>251</c:v>
                </c:pt>
                <c:pt idx="479">
                  <c:v>1422</c:v>
                </c:pt>
                <c:pt idx="480">
                  <c:v>705</c:v>
                </c:pt>
                <c:pt idx="481">
                  <c:v>509</c:v>
                </c:pt>
                <c:pt idx="482">
                  <c:v>390</c:v>
                </c:pt>
                <c:pt idx="483">
                  <c:v>295</c:v>
                </c:pt>
                <c:pt idx="484">
                  <c:v>676</c:v>
                </c:pt>
                <c:pt idx="485">
                  <c:v>303</c:v>
                </c:pt>
                <c:pt idx="486">
                  <c:v>605</c:v>
                </c:pt>
                <c:pt idx="487">
                  <c:v>642</c:v>
                </c:pt>
                <c:pt idx="488">
                  <c:v>245</c:v>
                </c:pt>
                <c:pt idx="489">
                  <c:v>772</c:v>
                </c:pt>
                <c:pt idx="490">
                  <c:v>974</c:v>
                </c:pt>
                <c:pt idx="491">
                  <c:v>207</c:v>
                </c:pt>
                <c:pt idx="492">
                  <c:v>1025</c:v>
                </c:pt>
                <c:pt idx="493">
                  <c:v>1101</c:v>
                </c:pt>
                <c:pt idx="494">
                  <c:v>634</c:v>
                </c:pt>
                <c:pt idx="495">
                  <c:v>547</c:v>
                </c:pt>
                <c:pt idx="496">
                  <c:v>1364</c:v>
                </c:pt>
                <c:pt idx="497">
                  <c:v>1170</c:v>
                </c:pt>
                <c:pt idx="498">
                  <c:v>1127</c:v>
                </c:pt>
                <c:pt idx="499">
                  <c:v>497</c:v>
                </c:pt>
                <c:pt idx="500">
                  <c:v>1009</c:v>
                </c:pt>
                <c:pt idx="501">
                  <c:v>721</c:v>
                </c:pt>
                <c:pt idx="502">
                  <c:v>491</c:v>
                </c:pt>
                <c:pt idx="503">
                  <c:v>1023</c:v>
                </c:pt>
                <c:pt idx="504">
                  <c:v>542</c:v>
                </c:pt>
                <c:pt idx="505">
                  <c:v>368</c:v>
                </c:pt>
                <c:pt idx="506">
                  <c:v>637</c:v>
                </c:pt>
                <c:pt idx="507">
                  <c:v>647</c:v>
                </c:pt>
                <c:pt idx="508">
                  <c:v>987</c:v>
                </c:pt>
                <c:pt idx="509">
                  <c:v>543</c:v>
                </c:pt>
                <c:pt idx="510">
                  <c:v>904</c:v>
                </c:pt>
                <c:pt idx="511">
                  <c:v>524</c:v>
                </c:pt>
                <c:pt idx="512">
                  <c:v>236</c:v>
                </c:pt>
                <c:pt idx="513">
                  <c:v>233</c:v>
                </c:pt>
                <c:pt idx="514">
                  <c:v>145</c:v>
                </c:pt>
                <c:pt idx="515">
                  <c:v>824</c:v>
                </c:pt>
                <c:pt idx="516">
                  <c:v>1219</c:v>
                </c:pt>
                <c:pt idx="517">
                  <c:v>422</c:v>
                </c:pt>
                <c:pt idx="518">
                  <c:v>712</c:v>
                </c:pt>
                <c:pt idx="519">
                  <c:v>176</c:v>
                </c:pt>
                <c:pt idx="520">
                  <c:v>551</c:v>
                </c:pt>
                <c:pt idx="521">
                  <c:v>1115</c:v>
                </c:pt>
                <c:pt idx="522">
                  <c:v>345</c:v>
                </c:pt>
                <c:pt idx="523">
                  <c:v>758</c:v>
                </c:pt>
                <c:pt idx="524">
                  <c:v>62</c:v>
                </c:pt>
                <c:pt idx="525">
                  <c:v>360</c:v>
                </c:pt>
                <c:pt idx="526">
                  <c:v>413</c:v>
                </c:pt>
                <c:pt idx="527">
                  <c:v>1299</c:v>
                </c:pt>
                <c:pt idx="528">
                  <c:v>808</c:v>
                </c:pt>
                <c:pt idx="529">
                  <c:v>365</c:v>
                </c:pt>
                <c:pt idx="530">
                  <c:v>308</c:v>
                </c:pt>
                <c:pt idx="531">
                  <c:v>1141</c:v>
                </c:pt>
                <c:pt idx="532">
                  <c:v>1307</c:v>
                </c:pt>
                <c:pt idx="533">
                  <c:v>495</c:v>
                </c:pt>
                <c:pt idx="534">
                  <c:v>240</c:v>
                </c:pt>
                <c:pt idx="535">
                  <c:v>89</c:v>
                </c:pt>
                <c:pt idx="536">
                  <c:v>743</c:v>
                </c:pt>
                <c:pt idx="537">
                  <c:v>1223</c:v>
                </c:pt>
                <c:pt idx="538">
                  <c:v>727</c:v>
                </c:pt>
                <c:pt idx="539">
                  <c:v>1164</c:v>
                </c:pt>
                <c:pt idx="540">
                  <c:v>550</c:v>
                </c:pt>
                <c:pt idx="541">
                  <c:v>537</c:v>
                </c:pt>
                <c:pt idx="542">
                  <c:v>1055</c:v>
                </c:pt>
                <c:pt idx="543">
                  <c:v>949</c:v>
                </c:pt>
                <c:pt idx="544">
                  <c:v>1107</c:v>
                </c:pt>
                <c:pt idx="545">
                  <c:v>312</c:v>
                </c:pt>
                <c:pt idx="546">
                  <c:v>1349</c:v>
                </c:pt>
                <c:pt idx="547">
                  <c:v>1038</c:v>
                </c:pt>
                <c:pt idx="548">
                  <c:v>360</c:v>
                </c:pt>
                <c:pt idx="549">
                  <c:v>207</c:v>
                </c:pt>
                <c:pt idx="550">
                  <c:v>630</c:v>
                </c:pt>
                <c:pt idx="551">
                  <c:v>918</c:v>
                </c:pt>
                <c:pt idx="552">
                  <c:v>313</c:v>
                </c:pt>
                <c:pt idx="553">
                  <c:v>428</c:v>
                </c:pt>
                <c:pt idx="554">
                  <c:v>343</c:v>
                </c:pt>
                <c:pt idx="555">
                  <c:v>228</c:v>
                </c:pt>
                <c:pt idx="556">
                  <c:v>397</c:v>
                </c:pt>
                <c:pt idx="557">
                  <c:v>661</c:v>
                </c:pt>
                <c:pt idx="558">
                  <c:v>80</c:v>
                </c:pt>
                <c:pt idx="559">
                  <c:v>616</c:v>
                </c:pt>
                <c:pt idx="560">
                  <c:v>438</c:v>
                </c:pt>
                <c:pt idx="561">
                  <c:v>443</c:v>
                </c:pt>
                <c:pt idx="562">
                  <c:v>1462</c:v>
                </c:pt>
                <c:pt idx="563">
                  <c:v>1010</c:v>
                </c:pt>
                <c:pt idx="564">
                  <c:v>217</c:v>
                </c:pt>
                <c:pt idx="565">
                  <c:v>1258</c:v>
                </c:pt>
                <c:pt idx="566">
                  <c:v>776</c:v>
                </c:pt>
                <c:pt idx="567">
                  <c:v>429</c:v>
                </c:pt>
                <c:pt idx="568">
                  <c:v>312</c:v>
                </c:pt>
                <c:pt idx="569">
                  <c:v>738</c:v>
                </c:pt>
                <c:pt idx="570">
                  <c:v>574</c:v>
                </c:pt>
                <c:pt idx="571">
                  <c:v>533</c:v>
                </c:pt>
                <c:pt idx="572">
                  <c:v>541</c:v>
                </c:pt>
                <c:pt idx="573">
                  <c:v>553</c:v>
                </c:pt>
                <c:pt idx="574">
                  <c:v>672</c:v>
                </c:pt>
                <c:pt idx="575">
                  <c:v>994</c:v>
                </c:pt>
                <c:pt idx="576">
                  <c:v>153</c:v>
                </c:pt>
                <c:pt idx="577">
                  <c:v>1112</c:v>
                </c:pt>
                <c:pt idx="578">
                  <c:v>1095</c:v>
                </c:pt>
                <c:pt idx="579">
                  <c:v>719</c:v>
                </c:pt>
                <c:pt idx="580">
                  <c:v>489</c:v>
                </c:pt>
                <c:pt idx="581">
                  <c:v>80</c:v>
                </c:pt>
                <c:pt idx="582">
                  <c:v>1238</c:v>
                </c:pt>
                <c:pt idx="583">
                  <c:v>869</c:v>
                </c:pt>
                <c:pt idx="584">
                  <c:v>197</c:v>
                </c:pt>
                <c:pt idx="585">
                  <c:v>485</c:v>
                </c:pt>
                <c:pt idx="586">
                  <c:v>68</c:v>
                </c:pt>
                <c:pt idx="587">
                  <c:v>694</c:v>
                </c:pt>
                <c:pt idx="588">
                  <c:v>629</c:v>
                </c:pt>
                <c:pt idx="589">
                  <c:v>1082</c:v>
                </c:pt>
                <c:pt idx="590">
                  <c:v>1002</c:v>
                </c:pt>
                <c:pt idx="591">
                  <c:v>291</c:v>
                </c:pt>
                <c:pt idx="592">
                  <c:v>345</c:v>
                </c:pt>
                <c:pt idx="593">
                  <c:v>331</c:v>
                </c:pt>
                <c:pt idx="594">
                  <c:v>319</c:v>
                </c:pt>
                <c:pt idx="595">
                  <c:v>346</c:v>
                </c:pt>
                <c:pt idx="596">
                  <c:v>342</c:v>
                </c:pt>
                <c:pt idx="597">
                  <c:v>625</c:v>
                </c:pt>
                <c:pt idx="598">
                  <c:v>381</c:v>
                </c:pt>
                <c:pt idx="599">
                  <c:v>440</c:v>
                </c:pt>
                <c:pt idx="600">
                  <c:v>194</c:v>
                </c:pt>
                <c:pt idx="601">
                  <c:v>97</c:v>
                </c:pt>
                <c:pt idx="602">
                  <c:v>488</c:v>
                </c:pt>
                <c:pt idx="603">
                  <c:v>555</c:v>
                </c:pt>
                <c:pt idx="604">
                  <c:v>648</c:v>
                </c:pt>
                <c:pt idx="605">
                  <c:v>354</c:v>
                </c:pt>
                <c:pt idx="606">
                  <c:v>786</c:v>
                </c:pt>
                <c:pt idx="607">
                  <c:v>757</c:v>
                </c:pt>
                <c:pt idx="608">
                  <c:v>361</c:v>
                </c:pt>
                <c:pt idx="609">
                  <c:v>877</c:v>
                </c:pt>
                <c:pt idx="610">
                  <c:v>316</c:v>
                </c:pt>
                <c:pt idx="611">
                  <c:v>633</c:v>
                </c:pt>
                <c:pt idx="612">
                  <c:v>362</c:v>
                </c:pt>
                <c:pt idx="613">
                  <c:v>144</c:v>
                </c:pt>
                <c:pt idx="614">
                  <c:v>842</c:v>
                </c:pt>
                <c:pt idx="615">
                  <c:v>187</c:v>
                </c:pt>
                <c:pt idx="616">
                  <c:v>422</c:v>
                </c:pt>
                <c:pt idx="617">
                  <c:v>1073</c:v>
                </c:pt>
                <c:pt idx="618">
                  <c:v>1335</c:v>
                </c:pt>
                <c:pt idx="619">
                  <c:v>277</c:v>
                </c:pt>
                <c:pt idx="620">
                  <c:v>1179</c:v>
                </c:pt>
                <c:pt idx="621">
                  <c:v>549</c:v>
                </c:pt>
                <c:pt idx="622">
                  <c:v>709</c:v>
                </c:pt>
                <c:pt idx="623">
                  <c:v>228</c:v>
                </c:pt>
                <c:pt idx="624">
                  <c:v>661</c:v>
                </c:pt>
                <c:pt idx="625">
                  <c:v>454</c:v>
                </c:pt>
                <c:pt idx="626">
                  <c:v>535</c:v>
                </c:pt>
                <c:pt idx="627">
                  <c:v>517</c:v>
                </c:pt>
                <c:pt idx="628">
                  <c:v>841</c:v>
                </c:pt>
                <c:pt idx="629">
                  <c:v>403</c:v>
                </c:pt>
                <c:pt idx="630">
                  <c:v>620</c:v>
                </c:pt>
                <c:pt idx="631">
                  <c:v>751</c:v>
                </c:pt>
                <c:pt idx="632">
                  <c:v>516</c:v>
                </c:pt>
                <c:pt idx="633">
                  <c:v>335</c:v>
                </c:pt>
                <c:pt idx="634">
                  <c:v>289</c:v>
                </c:pt>
                <c:pt idx="635">
                  <c:v>258</c:v>
                </c:pt>
                <c:pt idx="636">
                  <c:v>345</c:v>
                </c:pt>
                <c:pt idx="637">
                  <c:v>806</c:v>
                </c:pt>
                <c:pt idx="638">
                  <c:v>1123</c:v>
                </c:pt>
                <c:pt idx="639">
                  <c:v>678</c:v>
                </c:pt>
                <c:pt idx="640">
                  <c:v>113</c:v>
                </c:pt>
                <c:pt idx="641">
                  <c:v>1092</c:v>
                </c:pt>
                <c:pt idx="642">
                  <c:v>212</c:v>
                </c:pt>
                <c:pt idx="643">
                  <c:v>385</c:v>
                </c:pt>
                <c:pt idx="644">
                  <c:v>1104</c:v>
                </c:pt>
                <c:pt idx="645">
                  <c:v>518</c:v>
                </c:pt>
                <c:pt idx="646">
                  <c:v>167</c:v>
                </c:pt>
                <c:pt idx="647">
                  <c:v>421</c:v>
                </c:pt>
                <c:pt idx="648">
                  <c:v>347</c:v>
                </c:pt>
                <c:pt idx="649">
                  <c:v>524</c:v>
                </c:pt>
                <c:pt idx="650">
                  <c:v>1120</c:v>
                </c:pt>
                <c:pt idx="651">
                  <c:v>505</c:v>
                </c:pt>
                <c:pt idx="652">
                  <c:v>336</c:v>
                </c:pt>
                <c:pt idx="653">
                  <c:v>186</c:v>
                </c:pt>
                <c:pt idx="654">
                  <c:v>578</c:v>
                </c:pt>
                <c:pt idx="655">
                  <c:v>659</c:v>
                </c:pt>
                <c:pt idx="656">
                  <c:v>1080</c:v>
                </c:pt>
                <c:pt idx="657">
                  <c:v>606</c:v>
                </c:pt>
                <c:pt idx="658">
                  <c:v>873</c:v>
                </c:pt>
                <c:pt idx="659">
                  <c:v>481</c:v>
                </c:pt>
                <c:pt idx="660">
                  <c:v>276</c:v>
                </c:pt>
                <c:pt idx="661">
                  <c:v>736</c:v>
                </c:pt>
                <c:pt idx="662">
                  <c:v>333</c:v>
                </c:pt>
                <c:pt idx="663">
                  <c:v>557</c:v>
                </c:pt>
                <c:pt idx="664">
                  <c:v>134</c:v>
                </c:pt>
                <c:pt idx="665">
                  <c:v>206</c:v>
                </c:pt>
                <c:pt idx="666">
                  <c:v>351</c:v>
                </c:pt>
                <c:pt idx="667">
                  <c:v>165</c:v>
                </c:pt>
                <c:pt idx="668">
                  <c:v>354</c:v>
                </c:pt>
                <c:pt idx="669">
                  <c:v>504</c:v>
                </c:pt>
                <c:pt idx="670">
                  <c:v>504</c:v>
                </c:pt>
                <c:pt idx="671">
                  <c:v>628</c:v>
                </c:pt>
                <c:pt idx="672">
                  <c:v>227</c:v>
                </c:pt>
                <c:pt idx="673">
                  <c:v>1056</c:v>
                </c:pt>
                <c:pt idx="674">
                  <c:v>717</c:v>
                </c:pt>
                <c:pt idx="675">
                  <c:v>768</c:v>
                </c:pt>
                <c:pt idx="676">
                  <c:v>126</c:v>
                </c:pt>
                <c:pt idx="677">
                  <c:v>607</c:v>
                </c:pt>
                <c:pt idx="678">
                  <c:v>336</c:v>
                </c:pt>
                <c:pt idx="679">
                  <c:v>179</c:v>
                </c:pt>
                <c:pt idx="680">
                  <c:v>1016</c:v>
                </c:pt>
                <c:pt idx="681">
                  <c:v>188</c:v>
                </c:pt>
                <c:pt idx="682">
                  <c:v>514</c:v>
                </c:pt>
                <c:pt idx="683">
                  <c:v>635</c:v>
                </c:pt>
                <c:pt idx="684">
                  <c:v>1012</c:v>
                </c:pt>
                <c:pt idx="685">
                  <c:v>455</c:v>
                </c:pt>
                <c:pt idx="686">
                  <c:v>431</c:v>
                </c:pt>
                <c:pt idx="687">
                  <c:v>500</c:v>
                </c:pt>
                <c:pt idx="688">
                  <c:v>1317</c:v>
                </c:pt>
                <c:pt idx="689">
                  <c:v>1136</c:v>
                </c:pt>
                <c:pt idx="690">
                  <c:v>720</c:v>
                </c:pt>
                <c:pt idx="691">
                  <c:v>610</c:v>
                </c:pt>
                <c:pt idx="692">
                  <c:v>448</c:v>
                </c:pt>
                <c:pt idx="693">
                  <c:v>454</c:v>
                </c:pt>
                <c:pt idx="694">
                  <c:v>421</c:v>
                </c:pt>
                <c:pt idx="695">
                  <c:v>386</c:v>
                </c:pt>
                <c:pt idx="696">
                  <c:v>303</c:v>
                </c:pt>
                <c:pt idx="697">
                  <c:v>457</c:v>
                </c:pt>
                <c:pt idx="698">
                  <c:v>848</c:v>
                </c:pt>
                <c:pt idx="699">
                  <c:v>552</c:v>
                </c:pt>
                <c:pt idx="700">
                  <c:v>401</c:v>
                </c:pt>
                <c:pt idx="701">
                  <c:v>181</c:v>
                </c:pt>
                <c:pt idx="702">
                  <c:v>243</c:v>
                </c:pt>
                <c:pt idx="703">
                  <c:v>630</c:v>
                </c:pt>
                <c:pt idx="704">
                  <c:v>382</c:v>
                </c:pt>
                <c:pt idx="705">
                  <c:v>757</c:v>
                </c:pt>
                <c:pt idx="706">
                  <c:v>345</c:v>
                </c:pt>
                <c:pt idx="707">
                  <c:v>425</c:v>
                </c:pt>
                <c:pt idx="708">
                  <c:v>539</c:v>
                </c:pt>
                <c:pt idx="709">
                  <c:v>915</c:v>
                </c:pt>
                <c:pt idx="710">
                  <c:v>184</c:v>
                </c:pt>
                <c:pt idx="711">
                  <c:v>898</c:v>
                </c:pt>
                <c:pt idx="712">
                  <c:v>184</c:v>
                </c:pt>
                <c:pt idx="713">
                  <c:v>1256</c:v>
                </c:pt>
                <c:pt idx="714">
                  <c:v>285</c:v>
                </c:pt>
                <c:pt idx="715">
                  <c:v>236</c:v>
                </c:pt>
                <c:pt idx="716">
                  <c:v>475</c:v>
                </c:pt>
                <c:pt idx="717">
                  <c:v>1113</c:v>
                </c:pt>
                <c:pt idx="718">
                  <c:v>1223</c:v>
                </c:pt>
                <c:pt idx="719">
                  <c:v>846</c:v>
                </c:pt>
                <c:pt idx="720">
                  <c:v>325</c:v>
                </c:pt>
                <c:pt idx="721">
                  <c:v>571</c:v>
                </c:pt>
                <c:pt idx="722">
                  <c:v>417</c:v>
                </c:pt>
                <c:pt idx="723">
                  <c:v>1144</c:v>
                </c:pt>
                <c:pt idx="724">
                  <c:v>269</c:v>
                </c:pt>
                <c:pt idx="725">
                  <c:v>1234</c:v>
                </c:pt>
                <c:pt idx="726">
                  <c:v>915</c:v>
                </c:pt>
                <c:pt idx="727">
                  <c:v>531</c:v>
                </c:pt>
                <c:pt idx="728">
                  <c:v>296</c:v>
                </c:pt>
                <c:pt idx="729">
                  <c:v>419</c:v>
                </c:pt>
                <c:pt idx="730">
                  <c:v>208</c:v>
                </c:pt>
                <c:pt idx="731">
                  <c:v>1214</c:v>
                </c:pt>
                <c:pt idx="732">
                  <c:v>708</c:v>
                </c:pt>
                <c:pt idx="733">
                  <c:v>812</c:v>
                </c:pt>
                <c:pt idx="734">
                  <c:v>719</c:v>
                </c:pt>
                <c:pt idx="735">
                  <c:v>1264</c:v>
                </c:pt>
                <c:pt idx="736">
                  <c:v>113</c:v>
                </c:pt>
                <c:pt idx="737">
                  <c:v>1195</c:v>
                </c:pt>
                <c:pt idx="738">
                  <c:v>784</c:v>
                </c:pt>
                <c:pt idx="739">
                  <c:v>1171</c:v>
                </c:pt>
                <c:pt idx="740">
                  <c:v>755</c:v>
                </c:pt>
                <c:pt idx="741">
                  <c:v>474</c:v>
                </c:pt>
                <c:pt idx="742">
                  <c:v>1174</c:v>
                </c:pt>
                <c:pt idx="743">
                  <c:v>266</c:v>
                </c:pt>
                <c:pt idx="744">
                  <c:v>853</c:v>
                </c:pt>
                <c:pt idx="745">
                  <c:v>328</c:v>
                </c:pt>
                <c:pt idx="746">
                  <c:v>691</c:v>
                </c:pt>
                <c:pt idx="747">
                  <c:v>573</c:v>
                </c:pt>
                <c:pt idx="748">
                  <c:v>357</c:v>
                </c:pt>
                <c:pt idx="749">
                  <c:v>752</c:v>
                </c:pt>
                <c:pt idx="750">
                  <c:v>1261</c:v>
                </c:pt>
                <c:pt idx="751">
                  <c:v>935</c:v>
                </c:pt>
                <c:pt idx="752">
                  <c:v>400</c:v>
                </c:pt>
                <c:pt idx="753">
                  <c:v>1058</c:v>
                </c:pt>
                <c:pt idx="754">
                  <c:v>1366</c:v>
                </c:pt>
                <c:pt idx="755">
                  <c:v>1221</c:v>
                </c:pt>
                <c:pt idx="756">
                  <c:v>345</c:v>
                </c:pt>
                <c:pt idx="757">
                  <c:v>683</c:v>
                </c:pt>
                <c:pt idx="758">
                  <c:v>898</c:v>
                </c:pt>
                <c:pt idx="759">
                  <c:v>347</c:v>
                </c:pt>
                <c:pt idx="760">
                  <c:v>760</c:v>
                </c:pt>
                <c:pt idx="761">
                  <c:v>1421</c:v>
                </c:pt>
                <c:pt idx="762">
                  <c:v>148</c:v>
                </c:pt>
                <c:pt idx="763">
                  <c:v>972</c:v>
                </c:pt>
                <c:pt idx="764">
                  <c:v>1378</c:v>
                </c:pt>
                <c:pt idx="765">
                  <c:v>311</c:v>
                </c:pt>
                <c:pt idx="766">
                  <c:v>1396</c:v>
                </c:pt>
                <c:pt idx="767">
                  <c:v>1106</c:v>
                </c:pt>
                <c:pt idx="768">
                  <c:v>1263</c:v>
                </c:pt>
                <c:pt idx="769">
                  <c:v>845</c:v>
                </c:pt>
                <c:pt idx="770">
                  <c:v>134</c:v>
                </c:pt>
                <c:pt idx="771">
                  <c:v>1179</c:v>
                </c:pt>
                <c:pt idx="772">
                  <c:v>409</c:v>
                </c:pt>
                <c:pt idx="773">
                  <c:v>762</c:v>
                </c:pt>
                <c:pt idx="774">
                  <c:v>686</c:v>
                </c:pt>
                <c:pt idx="775">
                  <c:v>1339</c:v>
                </c:pt>
                <c:pt idx="776">
                  <c:v>639</c:v>
                </c:pt>
                <c:pt idx="777">
                  <c:v>662</c:v>
                </c:pt>
                <c:pt idx="778">
                  <c:v>801</c:v>
                </c:pt>
                <c:pt idx="779">
                  <c:v>499</c:v>
                </c:pt>
                <c:pt idx="780">
                  <c:v>545</c:v>
                </c:pt>
                <c:pt idx="781">
                  <c:v>603</c:v>
                </c:pt>
                <c:pt idx="782">
                  <c:v>494</c:v>
                </c:pt>
                <c:pt idx="783">
                  <c:v>337</c:v>
                </c:pt>
                <c:pt idx="784">
                  <c:v>983</c:v>
                </c:pt>
                <c:pt idx="785">
                  <c:v>504</c:v>
                </c:pt>
                <c:pt idx="786">
                  <c:v>557</c:v>
                </c:pt>
                <c:pt idx="787">
                  <c:v>460</c:v>
                </c:pt>
                <c:pt idx="788">
                  <c:v>548</c:v>
                </c:pt>
                <c:pt idx="789">
                  <c:v>403</c:v>
                </c:pt>
                <c:pt idx="790">
                  <c:v>1318</c:v>
                </c:pt>
                <c:pt idx="791">
                  <c:v>1472</c:v>
                </c:pt>
                <c:pt idx="792">
                  <c:v>1084</c:v>
                </c:pt>
                <c:pt idx="793">
                  <c:v>505</c:v>
                </c:pt>
                <c:pt idx="794">
                  <c:v>127</c:v>
                </c:pt>
                <c:pt idx="795">
                  <c:v>1080</c:v>
                </c:pt>
                <c:pt idx="796">
                  <c:v>1062</c:v>
                </c:pt>
                <c:pt idx="797">
                  <c:v>795</c:v>
                </c:pt>
                <c:pt idx="798">
                  <c:v>513</c:v>
                </c:pt>
                <c:pt idx="799">
                  <c:v>455</c:v>
                </c:pt>
                <c:pt idx="800">
                  <c:v>693</c:v>
                </c:pt>
                <c:pt idx="801">
                  <c:v>931</c:v>
                </c:pt>
                <c:pt idx="802">
                  <c:v>1137</c:v>
                </c:pt>
                <c:pt idx="803">
                  <c:v>628</c:v>
                </c:pt>
                <c:pt idx="804">
                  <c:v>1541</c:v>
                </c:pt>
                <c:pt idx="805">
                  <c:v>724</c:v>
                </c:pt>
                <c:pt idx="806">
                  <c:v>527</c:v>
                </c:pt>
                <c:pt idx="807">
                  <c:v>631</c:v>
                </c:pt>
                <c:pt idx="808">
                  <c:v>543</c:v>
                </c:pt>
                <c:pt idx="809">
                  <c:v>327</c:v>
                </c:pt>
                <c:pt idx="810">
                  <c:v>385</c:v>
                </c:pt>
                <c:pt idx="811">
                  <c:v>1119</c:v>
                </c:pt>
                <c:pt idx="812">
                  <c:v>590</c:v>
                </c:pt>
                <c:pt idx="813">
                  <c:v>1501</c:v>
                </c:pt>
                <c:pt idx="814">
                  <c:v>1030</c:v>
                </c:pt>
                <c:pt idx="815">
                  <c:v>1001</c:v>
                </c:pt>
                <c:pt idx="816">
                  <c:v>1042</c:v>
                </c:pt>
                <c:pt idx="817">
                  <c:v>999</c:v>
                </c:pt>
                <c:pt idx="818">
                  <c:v>1059</c:v>
                </c:pt>
                <c:pt idx="819">
                  <c:v>426</c:v>
                </c:pt>
                <c:pt idx="820">
                  <c:v>320</c:v>
                </c:pt>
                <c:pt idx="821">
                  <c:v>954</c:v>
                </c:pt>
                <c:pt idx="822">
                  <c:v>987</c:v>
                </c:pt>
                <c:pt idx="823">
                  <c:v>1259</c:v>
                </c:pt>
                <c:pt idx="824">
                  <c:v>813</c:v>
                </c:pt>
                <c:pt idx="825">
                  <c:v>559</c:v>
                </c:pt>
                <c:pt idx="826">
                  <c:v>741</c:v>
                </c:pt>
                <c:pt idx="827">
                  <c:v>780</c:v>
                </c:pt>
                <c:pt idx="828">
                  <c:v>520</c:v>
                </c:pt>
                <c:pt idx="829">
                  <c:v>766</c:v>
                </c:pt>
                <c:pt idx="830">
                  <c:v>131</c:v>
                </c:pt>
                <c:pt idx="831">
                  <c:v>590</c:v>
                </c:pt>
                <c:pt idx="832">
                  <c:v>448</c:v>
                </c:pt>
                <c:pt idx="833">
                  <c:v>412</c:v>
                </c:pt>
                <c:pt idx="834">
                  <c:v>467</c:v>
                </c:pt>
                <c:pt idx="835">
                  <c:v>979</c:v>
                </c:pt>
                <c:pt idx="836">
                  <c:v>1108</c:v>
                </c:pt>
                <c:pt idx="837">
                  <c:v>459</c:v>
                </c:pt>
                <c:pt idx="838">
                  <c:v>567</c:v>
                </c:pt>
                <c:pt idx="839">
                  <c:v>516</c:v>
                </c:pt>
                <c:pt idx="840">
                  <c:v>505</c:v>
                </c:pt>
                <c:pt idx="841">
                  <c:v>570</c:v>
                </c:pt>
                <c:pt idx="842">
                  <c:v>1210</c:v>
                </c:pt>
                <c:pt idx="843">
                  <c:v>555</c:v>
                </c:pt>
                <c:pt idx="844">
                  <c:v>311</c:v>
                </c:pt>
                <c:pt idx="845">
                  <c:v>207</c:v>
                </c:pt>
                <c:pt idx="846">
                  <c:v>314</c:v>
                </c:pt>
                <c:pt idx="847">
                  <c:v>873</c:v>
                </c:pt>
                <c:pt idx="848">
                  <c:v>705</c:v>
                </c:pt>
                <c:pt idx="849">
                  <c:v>1113</c:v>
                </c:pt>
                <c:pt idx="850">
                  <c:v>1294</c:v>
                </c:pt>
                <c:pt idx="851">
                  <c:v>841</c:v>
                </c:pt>
                <c:pt idx="852">
                  <c:v>589</c:v>
                </c:pt>
                <c:pt idx="853">
                  <c:v>305</c:v>
                </c:pt>
                <c:pt idx="854">
                  <c:v>688</c:v>
                </c:pt>
                <c:pt idx="855">
                  <c:v>727</c:v>
                </c:pt>
                <c:pt idx="856">
                  <c:v>1336</c:v>
                </c:pt>
                <c:pt idx="857">
                  <c:v>639</c:v>
                </c:pt>
                <c:pt idx="858">
                  <c:v>469</c:v>
                </c:pt>
                <c:pt idx="859">
                  <c:v>1277</c:v>
                </c:pt>
                <c:pt idx="860">
                  <c:v>33</c:v>
                </c:pt>
                <c:pt idx="861">
                  <c:v>95</c:v>
                </c:pt>
                <c:pt idx="862">
                  <c:v>701</c:v>
                </c:pt>
                <c:pt idx="863">
                  <c:v>181</c:v>
                </c:pt>
                <c:pt idx="864">
                  <c:v>341</c:v>
                </c:pt>
                <c:pt idx="865">
                  <c:v>589</c:v>
                </c:pt>
                <c:pt idx="866">
                  <c:v>334</c:v>
                </c:pt>
                <c:pt idx="867">
                  <c:v>622</c:v>
                </c:pt>
                <c:pt idx="868">
                  <c:v>451</c:v>
                </c:pt>
                <c:pt idx="869">
                  <c:v>932</c:v>
                </c:pt>
                <c:pt idx="870">
                  <c:v>993</c:v>
                </c:pt>
                <c:pt idx="871">
                  <c:v>232</c:v>
                </c:pt>
                <c:pt idx="872">
                  <c:v>717</c:v>
                </c:pt>
                <c:pt idx="873">
                  <c:v>451</c:v>
                </c:pt>
                <c:pt idx="874">
                  <c:v>60</c:v>
                </c:pt>
                <c:pt idx="875">
                  <c:v>336</c:v>
                </c:pt>
                <c:pt idx="876">
                  <c:v>734</c:v>
                </c:pt>
                <c:pt idx="877">
                  <c:v>826</c:v>
                </c:pt>
                <c:pt idx="878">
                  <c:v>554</c:v>
                </c:pt>
                <c:pt idx="879">
                  <c:v>1176</c:v>
                </c:pt>
                <c:pt idx="880">
                  <c:v>781</c:v>
                </c:pt>
                <c:pt idx="881">
                  <c:v>738</c:v>
                </c:pt>
                <c:pt idx="882">
                  <c:v>868</c:v>
                </c:pt>
                <c:pt idx="883">
                  <c:v>465</c:v>
                </c:pt>
                <c:pt idx="884">
                  <c:v>382</c:v>
                </c:pt>
                <c:pt idx="885">
                  <c:v>170</c:v>
                </c:pt>
                <c:pt idx="886">
                  <c:v>206</c:v>
                </c:pt>
                <c:pt idx="887">
                  <c:v>276</c:v>
                </c:pt>
                <c:pt idx="888">
                  <c:v>922</c:v>
                </c:pt>
                <c:pt idx="889">
                  <c:v>1014</c:v>
                </c:pt>
                <c:pt idx="890">
                  <c:v>798</c:v>
                </c:pt>
                <c:pt idx="891">
                  <c:v>637</c:v>
                </c:pt>
                <c:pt idx="892">
                  <c:v>454</c:v>
                </c:pt>
                <c:pt idx="893">
                  <c:v>953</c:v>
                </c:pt>
                <c:pt idx="894">
                  <c:v>495</c:v>
                </c:pt>
                <c:pt idx="895">
                  <c:v>939</c:v>
                </c:pt>
                <c:pt idx="896">
                  <c:v>843</c:v>
                </c:pt>
                <c:pt idx="897">
                  <c:v>244</c:v>
                </c:pt>
                <c:pt idx="898">
                  <c:v>403</c:v>
                </c:pt>
                <c:pt idx="899">
                  <c:v>613</c:v>
                </c:pt>
                <c:pt idx="900">
                  <c:v>160</c:v>
                </c:pt>
                <c:pt idx="901">
                  <c:v>691</c:v>
                </c:pt>
                <c:pt idx="902">
                  <c:v>559</c:v>
                </c:pt>
                <c:pt idx="903">
                  <c:v>359</c:v>
                </c:pt>
                <c:pt idx="904">
                  <c:v>899</c:v>
                </c:pt>
                <c:pt idx="905">
                  <c:v>276</c:v>
                </c:pt>
                <c:pt idx="906">
                  <c:v>558</c:v>
                </c:pt>
                <c:pt idx="907">
                  <c:v>632</c:v>
                </c:pt>
                <c:pt idx="908">
                  <c:v>533</c:v>
                </c:pt>
                <c:pt idx="909">
                  <c:v>938</c:v>
                </c:pt>
                <c:pt idx="910">
                  <c:v>182</c:v>
                </c:pt>
                <c:pt idx="911">
                  <c:v>1285</c:v>
                </c:pt>
                <c:pt idx="912">
                  <c:v>790</c:v>
                </c:pt>
                <c:pt idx="913">
                  <c:v>690</c:v>
                </c:pt>
                <c:pt idx="914">
                  <c:v>425</c:v>
                </c:pt>
                <c:pt idx="915">
                  <c:v>385</c:v>
                </c:pt>
                <c:pt idx="916">
                  <c:v>84</c:v>
                </c:pt>
                <c:pt idx="917">
                  <c:v>574</c:v>
                </c:pt>
                <c:pt idx="918">
                  <c:v>818</c:v>
                </c:pt>
                <c:pt idx="919">
                  <c:v>223</c:v>
                </c:pt>
                <c:pt idx="920">
                  <c:v>639</c:v>
                </c:pt>
                <c:pt idx="921">
                  <c:v>347</c:v>
                </c:pt>
                <c:pt idx="922">
                  <c:v>497</c:v>
                </c:pt>
                <c:pt idx="923">
                  <c:v>307</c:v>
                </c:pt>
                <c:pt idx="924">
                  <c:v>1090</c:v>
                </c:pt>
                <c:pt idx="925">
                  <c:v>656</c:v>
                </c:pt>
                <c:pt idx="926">
                  <c:v>410</c:v>
                </c:pt>
                <c:pt idx="927">
                  <c:v>326</c:v>
                </c:pt>
                <c:pt idx="928">
                  <c:v>668</c:v>
                </c:pt>
                <c:pt idx="929">
                  <c:v>321</c:v>
                </c:pt>
                <c:pt idx="930">
                  <c:v>1102</c:v>
                </c:pt>
                <c:pt idx="931">
                  <c:v>144</c:v>
                </c:pt>
                <c:pt idx="932">
                  <c:v>532</c:v>
                </c:pt>
                <c:pt idx="933">
                  <c:v>389</c:v>
                </c:pt>
                <c:pt idx="934">
                  <c:v>712</c:v>
                </c:pt>
                <c:pt idx="935">
                  <c:v>314</c:v>
                </c:pt>
                <c:pt idx="936">
                  <c:v>648</c:v>
                </c:pt>
                <c:pt idx="937">
                  <c:v>751</c:v>
                </c:pt>
                <c:pt idx="938">
                  <c:v>692</c:v>
                </c:pt>
                <c:pt idx="939">
                  <c:v>572</c:v>
                </c:pt>
                <c:pt idx="940">
                  <c:v>38</c:v>
                </c:pt>
                <c:pt idx="941">
                  <c:v>1251</c:v>
                </c:pt>
                <c:pt idx="942">
                  <c:v>168</c:v>
                </c:pt>
                <c:pt idx="943">
                  <c:v>609</c:v>
                </c:pt>
                <c:pt idx="944">
                  <c:v>1161</c:v>
                </c:pt>
                <c:pt idx="945">
                  <c:v>607</c:v>
                </c:pt>
                <c:pt idx="946">
                  <c:v>667</c:v>
                </c:pt>
                <c:pt idx="947">
                  <c:v>360</c:v>
                </c:pt>
                <c:pt idx="948">
                  <c:v>934</c:v>
                </c:pt>
                <c:pt idx="949">
                  <c:v>751</c:v>
                </c:pt>
                <c:pt idx="950">
                  <c:v>607</c:v>
                </c:pt>
                <c:pt idx="951">
                  <c:v>626</c:v>
                </c:pt>
                <c:pt idx="952">
                  <c:v>180</c:v>
                </c:pt>
                <c:pt idx="953">
                  <c:v>158</c:v>
                </c:pt>
                <c:pt idx="954">
                  <c:v>519</c:v>
                </c:pt>
                <c:pt idx="955">
                  <c:v>1223</c:v>
                </c:pt>
                <c:pt idx="956">
                  <c:v>769</c:v>
                </c:pt>
                <c:pt idx="957">
                  <c:v>958</c:v>
                </c:pt>
                <c:pt idx="958">
                  <c:v>869</c:v>
                </c:pt>
                <c:pt idx="959">
                  <c:v>1111</c:v>
                </c:pt>
                <c:pt idx="960">
                  <c:v>611</c:v>
                </c:pt>
                <c:pt idx="961">
                  <c:v>818</c:v>
                </c:pt>
                <c:pt idx="962">
                  <c:v>413</c:v>
                </c:pt>
                <c:pt idx="963">
                  <c:v>1042</c:v>
                </c:pt>
                <c:pt idx="964">
                  <c:v>1082</c:v>
                </c:pt>
                <c:pt idx="965">
                  <c:v>1342</c:v>
                </c:pt>
                <c:pt idx="966">
                  <c:v>1058</c:v>
                </c:pt>
                <c:pt idx="967">
                  <c:v>1339</c:v>
                </c:pt>
                <c:pt idx="968">
                  <c:v>1057</c:v>
                </c:pt>
                <c:pt idx="969">
                  <c:v>931</c:v>
                </c:pt>
                <c:pt idx="970">
                  <c:v>504</c:v>
                </c:pt>
                <c:pt idx="971">
                  <c:v>117</c:v>
                </c:pt>
                <c:pt idx="972">
                  <c:v>345</c:v>
                </c:pt>
                <c:pt idx="973">
                  <c:v>443</c:v>
                </c:pt>
                <c:pt idx="974">
                  <c:v>604</c:v>
                </c:pt>
                <c:pt idx="975">
                  <c:v>241</c:v>
                </c:pt>
                <c:pt idx="976">
                  <c:v>442</c:v>
                </c:pt>
                <c:pt idx="977">
                  <c:v>904</c:v>
                </c:pt>
                <c:pt idx="978">
                  <c:v>266</c:v>
                </c:pt>
                <c:pt idx="979">
                  <c:v>420</c:v>
                </c:pt>
                <c:pt idx="980">
                  <c:v>381</c:v>
                </c:pt>
                <c:pt idx="981">
                  <c:v>659</c:v>
                </c:pt>
                <c:pt idx="982">
                  <c:v>900</c:v>
                </c:pt>
                <c:pt idx="983">
                  <c:v>232</c:v>
                </c:pt>
                <c:pt idx="984">
                  <c:v>446</c:v>
                </c:pt>
                <c:pt idx="985">
                  <c:v>460</c:v>
                </c:pt>
                <c:pt idx="986">
                  <c:v>319</c:v>
                </c:pt>
                <c:pt idx="987">
                  <c:v>572</c:v>
                </c:pt>
                <c:pt idx="988">
                  <c:v>455</c:v>
                </c:pt>
                <c:pt idx="989">
                  <c:v>273</c:v>
                </c:pt>
                <c:pt idx="990">
                  <c:v>925</c:v>
                </c:pt>
                <c:pt idx="991">
                  <c:v>208</c:v>
                </c:pt>
                <c:pt idx="992">
                  <c:v>276</c:v>
                </c:pt>
                <c:pt idx="993">
                  <c:v>907</c:v>
                </c:pt>
                <c:pt idx="994">
                  <c:v>689</c:v>
                </c:pt>
                <c:pt idx="995">
                  <c:v>214</c:v>
                </c:pt>
                <c:pt idx="996">
                  <c:v>1170</c:v>
                </c:pt>
                <c:pt idx="997">
                  <c:v>857</c:v>
                </c:pt>
                <c:pt idx="998">
                  <c:v>1282</c:v>
                </c:pt>
                <c:pt idx="999">
                  <c:v>326</c:v>
                </c:pt>
                <c:pt idx="1000">
                  <c:v>741</c:v>
                </c:pt>
                <c:pt idx="1001">
                  <c:v>169</c:v>
                </c:pt>
                <c:pt idx="1002">
                  <c:v>246</c:v>
                </c:pt>
                <c:pt idx="1003">
                  <c:v>1005</c:v>
                </c:pt>
                <c:pt idx="1004">
                  <c:v>738</c:v>
                </c:pt>
                <c:pt idx="1005">
                  <c:v>327</c:v>
                </c:pt>
                <c:pt idx="1006">
                  <c:v>400</c:v>
                </c:pt>
                <c:pt idx="1007">
                  <c:v>87</c:v>
                </c:pt>
                <c:pt idx="1008">
                  <c:v>407</c:v>
                </c:pt>
                <c:pt idx="1009">
                  <c:v>1444</c:v>
                </c:pt>
                <c:pt idx="1010">
                  <c:v>248</c:v>
                </c:pt>
                <c:pt idx="1011">
                  <c:v>473</c:v>
                </c:pt>
                <c:pt idx="1012">
                  <c:v>396</c:v>
                </c:pt>
                <c:pt idx="1013">
                  <c:v>545</c:v>
                </c:pt>
                <c:pt idx="1014">
                  <c:v>348</c:v>
                </c:pt>
                <c:pt idx="1015">
                  <c:v>664</c:v>
                </c:pt>
                <c:pt idx="1016">
                  <c:v>411</c:v>
                </c:pt>
                <c:pt idx="1017">
                  <c:v>454</c:v>
                </c:pt>
                <c:pt idx="1018">
                  <c:v>863</c:v>
                </c:pt>
                <c:pt idx="1019">
                  <c:v>937</c:v>
                </c:pt>
                <c:pt idx="1020">
                  <c:v>148</c:v>
                </c:pt>
                <c:pt idx="1021">
                  <c:v>310</c:v>
                </c:pt>
                <c:pt idx="1022">
                  <c:v>350</c:v>
                </c:pt>
                <c:pt idx="1023">
                  <c:v>787</c:v>
                </c:pt>
                <c:pt idx="1024">
                  <c:v>440</c:v>
                </c:pt>
                <c:pt idx="1025">
                  <c:v>525</c:v>
                </c:pt>
                <c:pt idx="1026">
                  <c:v>229</c:v>
                </c:pt>
                <c:pt idx="1027">
                  <c:v>165</c:v>
                </c:pt>
                <c:pt idx="1028">
                  <c:v>947</c:v>
                </c:pt>
                <c:pt idx="1029">
                  <c:v>677</c:v>
                </c:pt>
                <c:pt idx="1030">
                  <c:v>586</c:v>
                </c:pt>
                <c:pt idx="1031">
                  <c:v>788</c:v>
                </c:pt>
                <c:pt idx="1032">
                  <c:v>1181</c:v>
                </c:pt>
                <c:pt idx="1033">
                  <c:v>486</c:v>
                </c:pt>
                <c:pt idx="1034">
                  <c:v>231</c:v>
                </c:pt>
                <c:pt idx="1035">
                  <c:v>736</c:v>
                </c:pt>
                <c:pt idx="1036">
                  <c:v>533</c:v>
                </c:pt>
                <c:pt idx="1037">
                  <c:v>198</c:v>
                </c:pt>
                <c:pt idx="1038">
                  <c:v>221</c:v>
                </c:pt>
                <c:pt idx="1039">
                  <c:v>783</c:v>
                </c:pt>
                <c:pt idx="1040">
                  <c:v>972</c:v>
                </c:pt>
                <c:pt idx="1041">
                  <c:v>733</c:v>
                </c:pt>
                <c:pt idx="1042">
                  <c:v>1267</c:v>
                </c:pt>
                <c:pt idx="1043">
                  <c:v>1131</c:v>
                </c:pt>
                <c:pt idx="1044">
                  <c:v>913</c:v>
                </c:pt>
                <c:pt idx="1045">
                  <c:v>493</c:v>
                </c:pt>
                <c:pt idx="1046">
                  <c:v>838</c:v>
                </c:pt>
                <c:pt idx="1047">
                  <c:v>802</c:v>
                </c:pt>
                <c:pt idx="1048">
                  <c:v>529</c:v>
                </c:pt>
                <c:pt idx="1049">
                  <c:v>450</c:v>
                </c:pt>
                <c:pt idx="1050">
                  <c:v>363</c:v>
                </c:pt>
                <c:pt idx="1051">
                  <c:v>1077</c:v>
                </c:pt>
                <c:pt idx="1052">
                  <c:v>324</c:v>
                </c:pt>
                <c:pt idx="1053">
                  <c:v>1430</c:v>
                </c:pt>
                <c:pt idx="1054">
                  <c:v>295</c:v>
                </c:pt>
                <c:pt idx="1055">
                  <c:v>475</c:v>
                </c:pt>
                <c:pt idx="1056">
                  <c:v>1178</c:v>
                </c:pt>
                <c:pt idx="1057">
                  <c:v>287</c:v>
                </c:pt>
                <c:pt idx="1058">
                  <c:v>724</c:v>
                </c:pt>
                <c:pt idx="1059">
                  <c:v>896</c:v>
                </c:pt>
                <c:pt idx="1060">
                  <c:v>313</c:v>
                </c:pt>
                <c:pt idx="1061">
                  <c:v>680</c:v>
                </c:pt>
                <c:pt idx="1062">
                  <c:v>735</c:v>
                </c:pt>
                <c:pt idx="1063">
                  <c:v>415</c:v>
                </c:pt>
                <c:pt idx="1064">
                  <c:v>312</c:v>
                </c:pt>
                <c:pt idx="1065">
                  <c:v>804</c:v>
                </c:pt>
                <c:pt idx="1066">
                  <c:v>235</c:v>
                </c:pt>
                <c:pt idx="1067">
                  <c:v>265</c:v>
                </c:pt>
                <c:pt idx="1068">
                  <c:v>203</c:v>
                </c:pt>
                <c:pt idx="1069">
                  <c:v>146</c:v>
                </c:pt>
                <c:pt idx="1070">
                  <c:v>492</c:v>
                </c:pt>
                <c:pt idx="1071">
                  <c:v>1042</c:v>
                </c:pt>
                <c:pt idx="1072">
                  <c:v>205</c:v>
                </c:pt>
                <c:pt idx="1073">
                  <c:v>326</c:v>
                </c:pt>
                <c:pt idx="1074">
                  <c:v>780</c:v>
                </c:pt>
                <c:pt idx="1075">
                  <c:v>344</c:v>
                </c:pt>
                <c:pt idx="1076">
                  <c:v>530</c:v>
                </c:pt>
                <c:pt idx="1077">
                  <c:v>320</c:v>
                </c:pt>
                <c:pt idx="1078">
                  <c:v>229</c:v>
                </c:pt>
                <c:pt idx="1079">
                  <c:v>750</c:v>
                </c:pt>
                <c:pt idx="1080">
                  <c:v>552</c:v>
                </c:pt>
                <c:pt idx="1081">
                  <c:v>732</c:v>
                </c:pt>
                <c:pt idx="1082">
                  <c:v>851</c:v>
                </c:pt>
                <c:pt idx="1083">
                  <c:v>729</c:v>
                </c:pt>
                <c:pt idx="1084">
                  <c:v>913</c:v>
                </c:pt>
                <c:pt idx="1085">
                  <c:v>781</c:v>
                </c:pt>
                <c:pt idx="1086">
                  <c:v>368</c:v>
                </c:pt>
                <c:pt idx="1087">
                  <c:v>937</c:v>
                </c:pt>
                <c:pt idx="1088">
                  <c:v>294</c:v>
                </c:pt>
                <c:pt idx="1089">
                  <c:v>828</c:v>
                </c:pt>
                <c:pt idx="1090">
                  <c:v>251</c:v>
                </c:pt>
                <c:pt idx="1091">
                  <c:v>354</c:v>
                </c:pt>
                <c:pt idx="1092">
                  <c:v>96</c:v>
                </c:pt>
                <c:pt idx="1093">
                  <c:v>701</c:v>
                </c:pt>
                <c:pt idx="1094">
                  <c:v>1433</c:v>
                </c:pt>
                <c:pt idx="1095">
                  <c:v>459</c:v>
                </c:pt>
                <c:pt idx="1096">
                  <c:v>1000</c:v>
                </c:pt>
                <c:pt idx="1097">
                  <c:v>1374</c:v>
                </c:pt>
                <c:pt idx="1098">
                  <c:v>464</c:v>
                </c:pt>
                <c:pt idx="1099">
                  <c:v>885</c:v>
                </c:pt>
                <c:pt idx="1100">
                  <c:v>234</c:v>
                </c:pt>
                <c:pt idx="1101">
                  <c:v>79</c:v>
                </c:pt>
                <c:pt idx="1102">
                  <c:v>182</c:v>
                </c:pt>
                <c:pt idx="1103">
                  <c:v>315</c:v>
                </c:pt>
                <c:pt idx="1104">
                  <c:v>785</c:v>
                </c:pt>
                <c:pt idx="1105">
                  <c:v>296</c:v>
                </c:pt>
                <c:pt idx="1106">
                  <c:v>494</c:v>
                </c:pt>
                <c:pt idx="1107">
                  <c:v>142</c:v>
                </c:pt>
                <c:pt idx="1108">
                  <c:v>444</c:v>
                </c:pt>
                <c:pt idx="1109">
                  <c:v>248</c:v>
                </c:pt>
                <c:pt idx="1110">
                  <c:v>60</c:v>
                </c:pt>
                <c:pt idx="1111">
                  <c:v>492</c:v>
                </c:pt>
                <c:pt idx="1112">
                  <c:v>337</c:v>
                </c:pt>
                <c:pt idx="1113">
                  <c:v>445</c:v>
                </c:pt>
                <c:pt idx="1114">
                  <c:v>1122</c:v>
                </c:pt>
                <c:pt idx="1115">
                  <c:v>396</c:v>
                </c:pt>
                <c:pt idx="1116">
                  <c:v>190</c:v>
                </c:pt>
                <c:pt idx="1117">
                  <c:v>603</c:v>
                </c:pt>
                <c:pt idx="1118">
                  <c:v>558</c:v>
                </c:pt>
                <c:pt idx="1119">
                  <c:v>395</c:v>
                </c:pt>
                <c:pt idx="1120">
                  <c:v>392</c:v>
                </c:pt>
                <c:pt idx="1121">
                  <c:v>189</c:v>
                </c:pt>
                <c:pt idx="1122">
                  <c:v>133</c:v>
                </c:pt>
                <c:pt idx="1123">
                  <c:v>204</c:v>
                </c:pt>
                <c:pt idx="1124">
                  <c:v>206</c:v>
                </c:pt>
                <c:pt idx="1125">
                  <c:v>333</c:v>
                </c:pt>
                <c:pt idx="1126">
                  <c:v>224</c:v>
                </c:pt>
                <c:pt idx="1127">
                  <c:v>203</c:v>
                </c:pt>
                <c:pt idx="1128">
                  <c:v>242</c:v>
                </c:pt>
                <c:pt idx="1129">
                  <c:v>802</c:v>
                </c:pt>
                <c:pt idx="1130">
                  <c:v>1240</c:v>
                </c:pt>
                <c:pt idx="1131">
                  <c:v>1163</c:v>
                </c:pt>
                <c:pt idx="1132">
                  <c:v>440</c:v>
                </c:pt>
                <c:pt idx="1133">
                  <c:v>1141</c:v>
                </c:pt>
                <c:pt idx="1134">
                  <c:v>475</c:v>
                </c:pt>
                <c:pt idx="1135">
                  <c:v>623</c:v>
                </c:pt>
                <c:pt idx="1136">
                  <c:v>1098</c:v>
                </c:pt>
                <c:pt idx="1137">
                  <c:v>223</c:v>
                </c:pt>
                <c:pt idx="1138">
                  <c:v>113</c:v>
                </c:pt>
                <c:pt idx="1139">
                  <c:v>588</c:v>
                </c:pt>
                <c:pt idx="1140">
                  <c:v>157</c:v>
                </c:pt>
                <c:pt idx="1141">
                  <c:v>454</c:v>
                </c:pt>
                <c:pt idx="1142">
                  <c:v>210</c:v>
                </c:pt>
                <c:pt idx="1143">
                  <c:v>312</c:v>
                </c:pt>
                <c:pt idx="1144">
                  <c:v>213</c:v>
                </c:pt>
                <c:pt idx="1145">
                  <c:v>1351</c:v>
                </c:pt>
                <c:pt idx="1146">
                  <c:v>485</c:v>
                </c:pt>
                <c:pt idx="1147">
                  <c:v>948</c:v>
                </c:pt>
                <c:pt idx="1148">
                  <c:v>1024</c:v>
                </c:pt>
                <c:pt idx="1149">
                  <c:v>195</c:v>
                </c:pt>
                <c:pt idx="1150">
                  <c:v>393</c:v>
                </c:pt>
                <c:pt idx="1151">
                  <c:v>508</c:v>
                </c:pt>
                <c:pt idx="1152">
                  <c:v>744</c:v>
                </c:pt>
                <c:pt idx="1153">
                  <c:v>416</c:v>
                </c:pt>
                <c:pt idx="1154">
                  <c:v>1157</c:v>
                </c:pt>
                <c:pt idx="1155">
                  <c:v>687</c:v>
                </c:pt>
                <c:pt idx="1156">
                  <c:v>426</c:v>
                </c:pt>
                <c:pt idx="1157">
                  <c:v>409</c:v>
                </c:pt>
                <c:pt idx="1158">
                  <c:v>141</c:v>
                </c:pt>
                <c:pt idx="1159">
                  <c:v>855</c:v>
                </c:pt>
                <c:pt idx="1160">
                  <c:v>166</c:v>
                </c:pt>
                <c:pt idx="1161">
                  <c:v>1228</c:v>
                </c:pt>
                <c:pt idx="1162">
                  <c:v>404</c:v>
                </c:pt>
                <c:pt idx="1163">
                  <c:v>631</c:v>
                </c:pt>
                <c:pt idx="1164">
                  <c:v>386</c:v>
                </c:pt>
                <c:pt idx="1165">
                  <c:v>213</c:v>
                </c:pt>
                <c:pt idx="1166">
                  <c:v>303</c:v>
                </c:pt>
                <c:pt idx="1167">
                  <c:v>1042</c:v>
                </c:pt>
                <c:pt idx="1168">
                  <c:v>1136</c:v>
                </c:pt>
                <c:pt idx="1169">
                  <c:v>632</c:v>
                </c:pt>
                <c:pt idx="1170">
                  <c:v>1076</c:v>
                </c:pt>
                <c:pt idx="1171">
                  <c:v>875</c:v>
                </c:pt>
                <c:pt idx="1172">
                  <c:v>759</c:v>
                </c:pt>
                <c:pt idx="1173">
                  <c:v>1023</c:v>
                </c:pt>
                <c:pt idx="1174">
                  <c:v>400</c:v>
                </c:pt>
                <c:pt idx="1175">
                  <c:v>1320</c:v>
                </c:pt>
                <c:pt idx="1176">
                  <c:v>201</c:v>
                </c:pt>
                <c:pt idx="1177">
                  <c:v>1200</c:v>
                </c:pt>
                <c:pt idx="1178">
                  <c:v>494</c:v>
                </c:pt>
                <c:pt idx="1179">
                  <c:v>124</c:v>
                </c:pt>
                <c:pt idx="1180">
                  <c:v>718</c:v>
                </c:pt>
                <c:pt idx="1181">
                  <c:v>478</c:v>
                </c:pt>
                <c:pt idx="1182">
                  <c:v>670</c:v>
                </c:pt>
                <c:pt idx="1183">
                  <c:v>773</c:v>
                </c:pt>
                <c:pt idx="1184">
                  <c:v>478</c:v>
                </c:pt>
                <c:pt idx="1185">
                  <c:v>210</c:v>
                </c:pt>
                <c:pt idx="1186">
                  <c:v>877</c:v>
                </c:pt>
                <c:pt idx="1187">
                  <c:v>304</c:v>
                </c:pt>
                <c:pt idx="1188">
                  <c:v>859</c:v>
                </c:pt>
                <c:pt idx="1189">
                  <c:v>102</c:v>
                </c:pt>
                <c:pt idx="1190">
                  <c:v>90</c:v>
                </c:pt>
                <c:pt idx="1191">
                  <c:v>782</c:v>
                </c:pt>
                <c:pt idx="1192">
                  <c:v>656</c:v>
                </c:pt>
                <c:pt idx="1193">
                  <c:v>125</c:v>
                </c:pt>
                <c:pt idx="1194">
                  <c:v>608</c:v>
                </c:pt>
                <c:pt idx="1195">
                  <c:v>272</c:v>
                </c:pt>
                <c:pt idx="1196">
                  <c:v>315</c:v>
                </c:pt>
                <c:pt idx="1197">
                  <c:v>477</c:v>
                </c:pt>
                <c:pt idx="1198">
                  <c:v>854</c:v>
                </c:pt>
                <c:pt idx="1199">
                  <c:v>1083</c:v>
                </c:pt>
                <c:pt idx="1200">
                  <c:v>388</c:v>
                </c:pt>
                <c:pt idx="1201">
                  <c:v>458</c:v>
                </c:pt>
                <c:pt idx="1202">
                  <c:v>1009</c:v>
                </c:pt>
                <c:pt idx="1203">
                  <c:v>477</c:v>
                </c:pt>
                <c:pt idx="1204">
                  <c:v>403</c:v>
                </c:pt>
                <c:pt idx="1205">
                  <c:v>716</c:v>
                </c:pt>
                <c:pt idx="1206">
                  <c:v>618</c:v>
                </c:pt>
                <c:pt idx="1207">
                  <c:v>914</c:v>
                </c:pt>
                <c:pt idx="1208">
                  <c:v>603</c:v>
                </c:pt>
                <c:pt idx="1209">
                  <c:v>1433</c:v>
                </c:pt>
                <c:pt idx="1210">
                  <c:v>940</c:v>
                </c:pt>
                <c:pt idx="1211">
                  <c:v>228</c:v>
                </c:pt>
                <c:pt idx="1212">
                  <c:v>614</c:v>
                </c:pt>
                <c:pt idx="1213">
                  <c:v>621</c:v>
                </c:pt>
                <c:pt idx="1214">
                  <c:v>366</c:v>
                </c:pt>
                <c:pt idx="1215">
                  <c:v>1183</c:v>
                </c:pt>
                <c:pt idx="1216">
                  <c:v>900</c:v>
                </c:pt>
                <c:pt idx="1217">
                  <c:v>436</c:v>
                </c:pt>
                <c:pt idx="1218">
                  <c:v>653</c:v>
                </c:pt>
                <c:pt idx="1219">
                  <c:v>498</c:v>
                </c:pt>
                <c:pt idx="1220">
                  <c:v>148</c:v>
                </c:pt>
                <c:pt idx="1221">
                  <c:v>339</c:v>
                </c:pt>
                <c:pt idx="1222">
                  <c:v>512</c:v>
                </c:pt>
                <c:pt idx="1223">
                  <c:v>352</c:v>
                </c:pt>
                <c:pt idx="1224">
                  <c:v>229</c:v>
                </c:pt>
                <c:pt idx="1225">
                  <c:v>596</c:v>
                </c:pt>
                <c:pt idx="1226">
                  <c:v>546</c:v>
                </c:pt>
                <c:pt idx="1227">
                  <c:v>546</c:v>
                </c:pt>
                <c:pt idx="1228">
                  <c:v>178</c:v>
                </c:pt>
                <c:pt idx="1229">
                  <c:v>218</c:v>
                </c:pt>
                <c:pt idx="1230">
                  <c:v>337</c:v>
                </c:pt>
                <c:pt idx="1231">
                  <c:v>74</c:v>
                </c:pt>
                <c:pt idx="1232">
                  <c:v>519</c:v>
                </c:pt>
                <c:pt idx="1233">
                  <c:v>292</c:v>
                </c:pt>
                <c:pt idx="1234">
                  <c:v>381</c:v>
                </c:pt>
                <c:pt idx="1235">
                  <c:v>268</c:v>
                </c:pt>
                <c:pt idx="1236">
                  <c:v>106</c:v>
                </c:pt>
                <c:pt idx="1237">
                  <c:v>924</c:v>
                </c:pt>
                <c:pt idx="1238">
                  <c:v>147</c:v>
                </c:pt>
                <c:pt idx="1239">
                  <c:v>192</c:v>
                </c:pt>
                <c:pt idx="1240">
                  <c:v>738</c:v>
                </c:pt>
                <c:pt idx="1241">
                  <c:v>449</c:v>
                </c:pt>
                <c:pt idx="1242">
                  <c:v>669</c:v>
                </c:pt>
                <c:pt idx="1243">
                  <c:v>529</c:v>
                </c:pt>
                <c:pt idx="1244">
                  <c:v>227</c:v>
                </c:pt>
                <c:pt idx="1245">
                  <c:v>825</c:v>
                </c:pt>
                <c:pt idx="1246">
                  <c:v>340</c:v>
                </c:pt>
                <c:pt idx="1247">
                  <c:v>205</c:v>
                </c:pt>
                <c:pt idx="1248">
                  <c:v>629</c:v>
                </c:pt>
                <c:pt idx="1249">
                  <c:v>241</c:v>
                </c:pt>
                <c:pt idx="1250">
                  <c:v>110</c:v>
                </c:pt>
                <c:pt idx="1251">
                  <c:v>70</c:v>
                </c:pt>
                <c:pt idx="1252">
                  <c:v>706</c:v>
                </c:pt>
                <c:pt idx="1253">
                  <c:v>152</c:v>
                </c:pt>
                <c:pt idx="1254">
                  <c:v>712</c:v>
                </c:pt>
                <c:pt idx="1255">
                  <c:v>327</c:v>
                </c:pt>
                <c:pt idx="1256">
                  <c:v>263</c:v>
                </c:pt>
                <c:pt idx="1257">
                  <c:v>164</c:v>
                </c:pt>
                <c:pt idx="1258">
                  <c:v>120</c:v>
                </c:pt>
                <c:pt idx="1259">
                  <c:v>1182</c:v>
                </c:pt>
                <c:pt idx="1260">
                  <c:v>775</c:v>
                </c:pt>
                <c:pt idx="1261">
                  <c:v>532</c:v>
                </c:pt>
                <c:pt idx="1262">
                  <c:v>212</c:v>
                </c:pt>
                <c:pt idx="1263">
                  <c:v>222</c:v>
                </c:pt>
                <c:pt idx="1264">
                  <c:v>684</c:v>
                </c:pt>
                <c:pt idx="1265">
                  <c:v>300</c:v>
                </c:pt>
                <c:pt idx="1266">
                  <c:v>280</c:v>
                </c:pt>
                <c:pt idx="1267">
                  <c:v>1003</c:v>
                </c:pt>
                <c:pt idx="1268">
                  <c:v>1338</c:v>
                </c:pt>
                <c:pt idx="1269">
                  <c:v>729</c:v>
                </c:pt>
                <c:pt idx="1270">
                  <c:v>962</c:v>
                </c:pt>
                <c:pt idx="1271">
                  <c:v>307</c:v>
                </c:pt>
                <c:pt idx="1272">
                  <c:v>62</c:v>
                </c:pt>
                <c:pt idx="1273">
                  <c:v>787</c:v>
                </c:pt>
                <c:pt idx="1274">
                  <c:v>199</c:v>
                </c:pt>
                <c:pt idx="1275">
                  <c:v>1545</c:v>
                </c:pt>
                <c:pt idx="1276">
                  <c:v>474</c:v>
                </c:pt>
                <c:pt idx="1277">
                  <c:v>84</c:v>
                </c:pt>
                <c:pt idx="1278">
                  <c:v>538</c:v>
                </c:pt>
                <c:pt idx="1279">
                  <c:v>178</c:v>
                </c:pt>
                <c:pt idx="1280">
                  <c:v>489</c:v>
                </c:pt>
                <c:pt idx="1281">
                  <c:v>574</c:v>
                </c:pt>
                <c:pt idx="1282">
                  <c:v>853</c:v>
                </c:pt>
                <c:pt idx="1283">
                  <c:v>190</c:v>
                </c:pt>
                <c:pt idx="1284">
                  <c:v>466</c:v>
                </c:pt>
                <c:pt idx="1285">
                  <c:v>310</c:v>
                </c:pt>
                <c:pt idx="1286">
                  <c:v>81</c:v>
                </c:pt>
                <c:pt idx="1287">
                  <c:v>224</c:v>
                </c:pt>
                <c:pt idx="1288">
                  <c:v>270</c:v>
                </c:pt>
                <c:pt idx="1289">
                  <c:v>208</c:v>
                </c:pt>
                <c:pt idx="1290">
                  <c:v>371</c:v>
                </c:pt>
                <c:pt idx="1291">
                  <c:v>176</c:v>
                </c:pt>
                <c:pt idx="1292">
                  <c:v>492</c:v>
                </c:pt>
                <c:pt idx="1293">
                  <c:v>957</c:v>
                </c:pt>
                <c:pt idx="1294">
                  <c:v>312</c:v>
                </c:pt>
                <c:pt idx="1295">
                  <c:v>369</c:v>
                </c:pt>
                <c:pt idx="1296">
                  <c:v>355</c:v>
                </c:pt>
                <c:pt idx="1297">
                  <c:v>645</c:v>
                </c:pt>
                <c:pt idx="1298">
                  <c:v>572</c:v>
                </c:pt>
                <c:pt idx="1299">
                  <c:v>441</c:v>
                </c:pt>
                <c:pt idx="1300">
                  <c:v>772</c:v>
                </c:pt>
                <c:pt idx="1301">
                  <c:v>872</c:v>
                </c:pt>
                <c:pt idx="1302">
                  <c:v>883</c:v>
                </c:pt>
                <c:pt idx="1303">
                  <c:v>591</c:v>
                </c:pt>
                <c:pt idx="1304">
                  <c:v>802</c:v>
                </c:pt>
                <c:pt idx="1305">
                  <c:v>525</c:v>
                </c:pt>
                <c:pt idx="1306">
                  <c:v>725</c:v>
                </c:pt>
                <c:pt idx="1307">
                  <c:v>291</c:v>
                </c:pt>
                <c:pt idx="1308">
                  <c:v>510</c:v>
                </c:pt>
                <c:pt idx="1309">
                  <c:v>791</c:v>
                </c:pt>
                <c:pt idx="1310">
                  <c:v>407</c:v>
                </c:pt>
                <c:pt idx="1311">
                  <c:v>1156</c:v>
                </c:pt>
                <c:pt idx="1312">
                  <c:v>377</c:v>
                </c:pt>
                <c:pt idx="1313">
                  <c:v>1036</c:v>
                </c:pt>
                <c:pt idx="1314">
                  <c:v>875</c:v>
                </c:pt>
                <c:pt idx="1315">
                  <c:v>1301</c:v>
                </c:pt>
                <c:pt idx="1316">
                  <c:v>1159</c:v>
                </c:pt>
                <c:pt idx="1317">
                  <c:v>1064</c:v>
                </c:pt>
                <c:pt idx="1318">
                  <c:v>682</c:v>
                </c:pt>
                <c:pt idx="1319">
                  <c:v>699</c:v>
                </c:pt>
                <c:pt idx="1320">
                  <c:v>68</c:v>
                </c:pt>
                <c:pt idx="1321">
                  <c:v>496</c:v>
                </c:pt>
                <c:pt idx="1322">
                  <c:v>302</c:v>
                </c:pt>
                <c:pt idx="1323">
                  <c:v>248</c:v>
                </c:pt>
                <c:pt idx="1324">
                  <c:v>95</c:v>
                </c:pt>
                <c:pt idx="1325">
                  <c:v>503</c:v>
                </c:pt>
                <c:pt idx="1326">
                  <c:v>448</c:v>
                </c:pt>
                <c:pt idx="1327">
                  <c:v>354</c:v>
                </c:pt>
                <c:pt idx="1328">
                  <c:v>647</c:v>
                </c:pt>
                <c:pt idx="1329">
                  <c:v>399</c:v>
                </c:pt>
                <c:pt idx="1330">
                  <c:v>619</c:v>
                </c:pt>
                <c:pt idx="1331">
                  <c:v>1064</c:v>
                </c:pt>
                <c:pt idx="1332">
                  <c:v>582</c:v>
                </c:pt>
                <c:pt idx="1333">
                  <c:v>1069</c:v>
                </c:pt>
                <c:pt idx="1334">
                  <c:v>488</c:v>
                </c:pt>
                <c:pt idx="1335">
                  <c:v>395</c:v>
                </c:pt>
                <c:pt idx="1336">
                  <c:v>404</c:v>
                </c:pt>
                <c:pt idx="1337">
                  <c:v>224</c:v>
                </c:pt>
                <c:pt idx="1338">
                  <c:v>499</c:v>
                </c:pt>
                <c:pt idx="1339">
                  <c:v>188</c:v>
                </c:pt>
                <c:pt idx="1340">
                  <c:v>378</c:v>
                </c:pt>
                <c:pt idx="1341">
                  <c:v>850</c:v>
                </c:pt>
                <c:pt idx="1342">
                  <c:v>270</c:v>
                </c:pt>
                <c:pt idx="1343">
                  <c:v>238</c:v>
                </c:pt>
                <c:pt idx="1344">
                  <c:v>242</c:v>
                </c:pt>
                <c:pt idx="1345">
                  <c:v>187</c:v>
                </c:pt>
                <c:pt idx="1346">
                  <c:v>418</c:v>
                </c:pt>
                <c:pt idx="1347">
                  <c:v>359</c:v>
                </c:pt>
                <c:pt idx="1348">
                  <c:v>306</c:v>
                </c:pt>
                <c:pt idx="1349">
                  <c:v>748</c:v>
                </c:pt>
                <c:pt idx="1350">
                  <c:v>758</c:v>
                </c:pt>
                <c:pt idx="1351">
                  <c:v>408</c:v>
                </c:pt>
                <c:pt idx="1352">
                  <c:v>976</c:v>
                </c:pt>
                <c:pt idx="1353">
                  <c:v>410</c:v>
                </c:pt>
                <c:pt idx="1354">
                  <c:v>805</c:v>
                </c:pt>
                <c:pt idx="1355">
                  <c:v>526</c:v>
                </c:pt>
                <c:pt idx="1356">
                  <c:v>244</c:v>
                </c:pt>
                <c:pt idx="1357">
                  <c:v>520</c:v>
                </c:pt>
                <c:pt idx="1358">
                  <c:v>623</c:v>
                </c:pt>
                <c:pt idx="1359">
                  <c:v>663</c:v>
                </c:pt>
                <c:pt idx="1360">
                  <c:v>1282</c:v>
                </c:pt>
                <c:pt idx="1361">
                  <c:v>355</c:v>
                </c:pt>
                <c:pt idx="1362">
                  <c:v>460</c:v>
                </c:pt>
                <c:pt idx="1363">
                  <c:v>1398</c:v>
                </c:pt>
                <c:pt idx="1364">
                  <c:v>158</c:v>
                </c:pt>
                <c:pt idx="1365">
                  <c:v>183</c:v>
                </c:pt>
                <c:pt idx="1366">
                  <c:v>53</c:v>
                </c:pt>
                <c:pt idx="1367">
                  <c:v>431</c:v>
                </c:pt>
                <c:pt idx="1368">
                  <c:v>314</c:v>
                </c:pt>
                <c:pt idx="1369">
                  <c:v>163</c:v>
                </c:pt>
                <c:pt idx="1370">
                  <c:v>108</c:v>
                </c:pt>
                <c:pt idx="1371">
                  <c:v>161</c:v>
                </c:pt>
                <c:pt idx="1372">
                  <c:v>238</c:v>
                </c:pt>
                <c:pt idx="1373">
                  <c:v>154</c:v>
                </c:pt>
                <c:pt idx="1374">
                  <c:v>189</c:v>
                </c:pt>
                <c:pt idx="1375">
                  <c:v>697</c:v>
                </c:pt>
                <c:pt idx="1376">
                  <c:v>219</c:v>
                </c:pt>
                <c:pt idx="1377">
                  <c:v>355</c:v>
                </c:pt>
                <c:pt idx="1378">
                  <c:v>436</c:v>
                </c:pt>
                <c:pt idx="1379">
                  <c:v>405</c:v>
                </c:pt>
                <c:pt idx="1380">
                  <c:v>663</c:v>
                </c:pt>
                <c:pt idx="1381">
                  <c:v>719</c:v>
                </c:pt>
                <c:pt idx="1382">
                  <c:v>798</c:v>
                </c:pt>
                <c:pt idx="1383">
                  <c:v>1116</c:v>
                </c:pt>
                <c:pt idx="1384">
                  <c:v>663</c:v>
                </c:pt>
                <c:pt idx="1385">
                  <c:v>929</c:v>
                </c:pt>
                <c:pt idx="1386">
                  <c:v>802</c:v>
                </c:pt>
                <c:pt idx="1387">
                  <c:v>382</c:v>
                </c:pt>
                <c:pt idx="1388">
                  <c:v>268</c:v>
                </c:pt>
                <c:pt idx="1389">
                  <c:v>770</c:v>
                </c:pt>
                <c:pt idx="1390">
                  <c:v>331</c:v>
                </c:pt>
                <c:pt idx="1391">
                  <c:v>217</c:v>
                </c:pt>
                <c:pt idx="1392">
                  <c:v>172</c:v>
                </c:pt>
                <c:pt idx="1393">
                  <c:v>638</c:v>
                </c:pt>
                <c:pt idx="1394">
                  <c:v>339</c:v>
                </c:pt>
                <c:pt idx="1395">
                  <c:v>139</c:v>
                </c:pt>
                <c:pt idx="1396">
                  <c:v>155</c:v>
                </c:pt>
                <c:pt idx="1397">
                  <c:v>442</c:v>
                </c:pt>
                <c:pt idx="1398">
                  <c:v>1029</c:v>
                </c:pt>
                <c:pt idx="1399">
                  <c:v>686</c:v>
                </c:pt>
                <c:pt idx="1400">
                  <c:v>833</c:v>
                </c:pt>
                <c:pt idx="1401">
                  <c:v>797</c:v>
                </c:pt>
                <c:pt idx="1402">
                  <c:v>113</c:v>
                </c:pt>
                <c:pt idx="1403">
                  <c:v>228</c:v>
                </c:pt>
                <c:pt idx="1404">
                  <c:v>526</c:v>
                </c:pt>
                <c:pt idx="1405">
                  <c:v>474</c:v>
                </c:pt>
                <c:pt idx="1406">
                  <c:v>263</c:v>
                </c:pt>
                <c:pt idx="1407">
                  <c:v>323</c:v>
                </c:pt>
                <c:pt idx="1408">
                  <c:v>334</c:v>
                </c:pt>
                <c:pt idx="1409">
                  <c:v>243</c:v>
                </c:pt>
                <c:pt idx="1410">
                  <c:v>1160</c:v>
                </c:pt>
                <c:pt idx="1411">
                  <c:v>588</c:v>
                </c:pt>
                <c:pt idx="1412">
                  <c:v>814</c:v>
                </c:pt>
                <c:pt idx="1413">
                  <c:v>1364</c:v>
                </c:pt>
                <c:pt idx="1414">
                  <c:v>557</c:v>
                </c:pt>
                <c:pt idx="1415">
                  <c:v>503</c:v>
                </c:pt>
                <c:pt idx="1416">
                  <c:v>673</c:v>
                </c:pt>
                <c:pt idx="1417">
                  <c:v>298</c:v>
                </c:pt>
                <c:pt idx="1418">
                  <c:v>88</c:v>
                </c:pt>
                <c:pt idx="1419">
                  <c:v>276</c:v>
                </c:pt>
                <c:pt idx="1420">
                  <c:v>395</c:v>
                </c:pt>
                <c:pt idx="1421">
                  <c:v>574</c:v>
                </c:pt>
                <c:pt idx="1422">
                  <c:v>73</c:v>
                </c:pt>
                <c:pt idx="1423">
                  <c:v>758</c:v>
                </c:pt>
                <c:pt idx="1424">
                  <c:v>361</c:v>
                </c:pt>
                <c:pt idx="1425">
                  <c:v>186</c:v>
                </c:pt>
                <c:pt idx="1426">
                  <c:v>382</c:v>
                </c:pt>
                <c:pt idx="1427">
                  <c:v>699</c:v>
                </c:pt>
                <c:pt idx="1428">
                  <c:v>1272</c:v>
                </c:pt>
                <c:pt idx="1429">
                  <c:v>1095</c:v>
                </c:pt>
                <c:pt idx="1430">
                  <c:v>687</c:v>
                </c:pt>
                <c:pt idx="1431">
                  <c:v>676</c:v>
                </c:pt>
                <c:pt idx="1432">
                  <c:v>1059</c:v>
                </c:pt>
                <c:pt idx="1433">
                  <c:v>250</c:v>
                </c:pt>
                <c:pt idx="1434">
                  <c:v>619</c:v>
                </c:pt>
                <c:pt idx="1435">
                  <c:v>561</c:v>
                </c:pt>
                <c:pt idx="1436">
                  <c:v>972</c:v>
                </c:pt>
                <c:pt idx="1437">
                  <c:v>420</c:v>
                </c:pt>
                <c:pt idx="1438">
                  <c:v>296</c:v>
                </c:pt>
                <c:pt idx="1439">
                  <c:v>218</c:v>
                </c:pt>
                <c:pt idx="1440">
                  <c:v>275</c:v>
                </c:pt>
                <c:pt idx="1441">
                  <c:v>60</c:v>
                </c:pt>
                <c:pt idx="1442">
                  <c:v>577</c:v>
                </c:pt>
                <c:pt idx="1443">
                  <c:v>353</c:v>
                </c:pt>
                <c:pt idx="1444">
                  <c:v>592</c:v>
                </c:pt>
                <c:pt idx="1445">
                  <c:v>106</c:v>
                </c:pt>
                <c:pt idx="1446">
                  <c:v>393</c:v>
                </c:pt>
                <c:pt idx="1447">
                  <c:v>204</c:v>
                </c:pt>
                <c:pt idx="1448">
                  <c:v>164</c:v>
                </c:pt>
                <c:pt idx="1449">
                  <c:v>466</c:v>
                </c:pt>
                <c:pt idx="1450">
                  <c:v>456</c:v>
                </c:pt>
                <c:pt idx="1451">
                  <c:v>450</c:v>
                </c:pt>
                <c:pt idx="1452">
                  <c:v>695</c:v>
                </c:pt>
                <c:pt idx="1453">
                  <c:v>481</c:v>
                </c:pt>
                <c:pt idx="1454">
                  <c:v>85</c:v>
                </c:pt>
                <c:pt idx="1455">
                  <c:v>305</c:v>
                </c:pt>
                <c:pt idx="1456">
                  <c:v>584</c:v>
                </c:pt>
                <c:pt idx="1457">
                  <c:v>152</c:v>
                </c:pt>
                <c:pt idx="1458">
                  <c:v>289</c:v>
                </c:pt>
                <c:pt idx="1459">
                  <c:v>459</c:v>
                </c:pt>
                <c:pt idx="1460">
                  <c:v>329</c:v>
                </c:pt>
                <c:pt idx="1461">
                  <c:v>361</c:v>
                </c:pt>
                <c:pt idx="1462">
                  <c:v>380</c:v>
                </c:pt>
                <c:pt idx="1463">
                  <c:v>922</c:v>
                </c:pt>
                <c:pt idx="1464">
                  <c:v>272</c:v>
                </c:pt>
                <c:pt idx="1465">
                  <c:v>623</c:v>
                </c:pt>
                <c:pt idx="1466">
                  <c:v>479</c:v>
                </c:pt>
                <c:pt idx="1467">
                  <c:v>211</c:v>
                </c:pt>
                <c:pt idx="1468">
                  <c:v>124</c:v>
                </c:pt>
                <c:pt idx="1469">
                  <c:v>1184</c:v>
                </c:pt>
                <c:pt idx="1470">
                  <c:v>887</c:v>
                </c:pt>
                <c:pt idx="1471">
                  <c:v>641</c:v>
                </c:pt>
                <c:pt idx="1472">
                  <c:v>1244</c:v>
                </c:pt>
                <c:pt idx="1473">
                  <c:v>241</c:v>
                </c:pt>
                <c:pt idx="1474">
                  <c:v>360</c:v>
                </c:pt>
                <c:pt idx="1475">
                  <c:v>545</c:v>
                </c:pt>
                <c:pt idx="1476">
                  <c:v>1170</c:v>
                </c:pt>
                <c:pt idx="1477">
                  <c:v>937</c:v>
                </c:pt>
                <c:pt idx="1478">
                  <c:v>939</c:v>
                </c:pt>
                <c:pt idx="1479">
                  <c:v>318</c:v>
                </c:pt>
                <c:pt idx="1480">
                  <c:v>874</c:v>
                </c:pt>
                <c:pt idx="1481">
                  <c:v>1381</c:v>
                </c:pt>
                <c:pt idx="1482">
                  <c:v>817</c:v>
                </c:pt>
                <c:pt idx="1483">
                  <c:v>745</c:v>
                </c:pt>
                <c:pt idx="1484">
                  <c:v>1285</c:v>
                </c:pt>
                <c:pt idx="1485">
                  <c:v>849</c:v>
                </c:pt>
                <c:pt idx="1486">
                  <c:v>780</c:v>
                </c:pt>
              </c:numCache>
            </c:numRef>
          </c:yVal>
          <c:smooth val="0"/>
          <c:extLst>
            <c:ext xmlns:c16="http://schemas.microsoft.com/office/drawing/2014/chart" uri="{C3380CC4-5D6E-409C-BE32-E72D297353CC}">
              <c16:uniqueId val="{00000000-9CA4-417F-AA19-3F83CF1BEF91}"/>
            </c:ext>
          </c:extLst>
        </c:ser>
        <c:ser>
          <c:idx val="3"/>
          <c:order val="1"/>
          <c:tx>
            <c:strRef>
              <c:f>'①症例数出現数 (パワポ用)'!$I$18</c:f>
              <c:strCache>
                <c:ptCount val="1"/>
                <c:pt idx="0">
                  <c:v>DPC特定病院群…155施設</c:v>
                </c:pt>
              </c:strCache>
            </c:strRef>
          </c:tx>
          <c:spPr>
            <a:ln w="28575">
              <a:noFill/>
            </a:ln>
          </c:spPr>
          <c:marker>
            <c:symbol val="circle"/>
            <c:size val="7"/>
            <c:spPr>
              <a:solidFill>
                <a:schemeClr val="accent3"/>
              </a:solidFill>
              <a:ln>
                <a:solidFill>
                  <a:schemeClr val="accent3"/>
                </a:solidFill>
                <a:prstDash val="solid"/>
              </a:ln>
            </c:spPr>
          </c:marker>
          <c:xVal>
            <c:numRef>
              <c:f>'R01全体'!$D$85:$D$239</c:f>
              <c:numCache>
                <c:formatCode>#,##0_);[Red]\(#,##0\)</c:formatCode>
                <c:ptCount val="155"/>
                <c:pt idx="0">
                  <c:v>15864</c:v>
                </c:pt>
                <c:pt idx="1">
                  <c:v>8381</c:v>
                </c:pt>
                <c:pt idx="2">
                  <c:v>18103</c:v>
                </c:pt>
                <c:pt idx="3">
                  <c:v>11718</c:v>
                </c:pt>
                <c:pt idx="4">
                  <c:v>7851</c:v>
                </c:pt>
                <c:pt idx="5">
                  <c:v>11943</c:v>
                </c:pt>
                <c:pt idx="6">
                  <c:v>7552</c:v>
                </c:pt>
                <c:pt idx="7">
                  <c:v>14270</c:v>
                </c:pt>
                <c:pt idx="8">
                  <c:v>15404</c:v>
                </c:pt>
                <c:pt idx="9">
                  <c:v>12367</c:v>
                </c:pt>
                <c:pt idx="10">
                  <c:v>12667</c:v>
                </c:pt>
                <c:pt idx="11">
                  <c:v>12681</c:v>
                </c:pt>
                <c:pt idx="12">
                  <c:v>13912</c:v>
                </c:pt>
                <c:pt idx="13">
                  <c:v>15143</c:v>
                </c:pt>
                <c:pt idx="14">
                  <c:v>4386</c:v>
                </c:pt>
                <c:pt idx="15">
                  <c:v>10666</c:v>
                </c:pt>
                <c:pt idx="16">
                  <c:v>10438</c:v>
                </c:pt>
                <c:pt idx="17">
                  <c:v>16998</c:v>
                </c:pt>
                <c:pt idx="18">
                  <c:v>9640</c:v>
                </c:pt>
                <c:pt idx="19">
                  <c:v>9814</c:v>
                </c:pt>
                <c:pt idx="20">
                  <c:v>15489</c:v>
                </c:pt>
                <c:pt idx="21">
                  <c:v>12847</c:v>
                </c:pt>
                <c:pt idx="22">
                  <c:v>11235</c:v>
                </c:pt>
                <c:pt idx="23">
                  <c:v>11764</c:v>
                </c:pt>
                <c:pt idx="24">
                  <c:v>15610</c:v>
                </c:pt>
                <c:pt idx="25">
                  <c:v>18430</c:v>
                </c:pt>
                <c:pt idx="26">
                  <c:v>20027</c:v>
                </c:pt>
                <c:pt idx="27">
                  <c:v>10103</c:v>
                </c:pt>
                <c:pt idx="28">
                  <c:v>14807</c:v>
                </c:pt>
                <c:pt idx="29">
                  <c:v>16616</c:v>
                </c:pt>
                <c:pt idx="30">
                  <c:v>6753</c:v>
                </c:pt>
                <c:pt idx="31">
                  <c:v>11298</c:v>
                </c:pt>
                <c:pt idx="32">
                  <c:v>13761</c:v>
                </c:pt>
                <c:pt idx="33">
                  <c:v>17651</c:v>
                </c:pt>
                <c:pt idx="34">
                  <c:v>18266</c:v>
                </c:pt>
                <c:pt idx="35">
                  <c:v>9450</c:v>
                </c:pt>
                <c:pt idx="36">
                  <c:v>14639</c:v>
                </c:pt>
                <c:pt idx="37">
                  <c:v>20165</c:v>
                </c:pt>
                <c:pt idx="38">
                  <c:v>11839</c:v>
                </c:pt>
                <c:pt idx="39">
                  <c:v>19655</c:v>
                </c:pt>
                <c:pt idx="40">
                  <c:v>11746</c:v>
                </c:pt>
                <c:pt idx="41">
                  <c:v>10422</c:v>
                </c:pt>
                <c:pt idx="42">
                  <c:v>11981</c:v>
                </c:pt>
                <c:pt idx="43">
                  <c:v>13622</c:v>
                </c:pt>
                <c:pt idx="44">
                  <c:v>16163</c:v>
                </c:pt>
                <c:pt idx="45">
                  <c:v>14635</c:v>
                </c:pt>
                <c:pt idx="46">
                  <c:v>14820</c:v>
                </c:pt>
                <c:pt idx="47">
                  <c:v>16990</c:v>
                </c:pt>
                <c:pt idx="48">
                  <c:v>14033</c:v>
                </c:pt>
                <c:pt idx="49">
                  <c:v>15585</c:v>
                </c:pt>
                <c:pt idx="50">
                  <c:v>10967</c:v>
                </c:pt>
                <c:pt idx="51">
                  <c:v>10989</c:v>
                </c:pt>
                <c:pt idx="52">
                  <c:v>13218</c:v>
                </c:pt>
                <c:pt idx="53">
                  <c:v>18426</c:v>
                </c:pt>
                <c:pt idx="54">
                  <c:v>18025</c:v>
                </c:pt>
                <c:pt idx="55">
                  <c:v>11243</c:v>
                </c:pt>
                <c:pt idx="56">
                  <c:v>14572</c:v>
                </c:pt>
                <c:pt idx="57">
                  <c:v>15907</c:v>
                </c:pt>
                <c:pt idx="58">
                  <c:v>15144</c:v>
                </c:pt>
                <c:pt idx="59">
                  <c:v>16896</c:v>
                </c:pt>
                <c:pt idx="60">
                  <c:v>14276</c:v>
                </c:pt>
                <c:pt idx="61">
                  <c:v>19578</c:v>
                </c:pt>
                <c:pt idx="62">
                  <c:v>19572</c:v>
                </c:pt>
                <c:pt idx="63">
                  <c:v>13975</c:v>
                </c:pt>
                <c:pt idx="64">
                  <c:v>14417</c:v>
                </c:pt>
                <c:pt idx="65">
                  <c:v>11216</c:v>
                </c:pt>
                <c:pt idx="66">
                  <c:v>15641</c:v>
                </c:pt>
                <c:pt idx="67">
                  <c:v>13898</c:v>
                </c:pt>
                <c:pt idx="68">
                  <c:v>14580</c:v>
                </c:pt>
                <c:pt idx="69">
                  <c:v>10960</c:v>
                </c:pt>
                <c:pt idx="70">
                  <c:v>8481</c:v>
                </c:pt>
                <c:pt idx="71">
                  <c:v>15246</c:v>
                </c:pt>
                <c:pt idx="72">
                  <c:v>14313</c:v>
                </c:pt>
                <c:pt idx="73">
                  <c:v>12598</c:v>
                </c:pt>
                <c:pt idx="74">
                  <c:v>12426</c:v>
                </c:pt>
                <c:pt idx="75">
                  <c:v>14585</c:v>
                </c:pt>
                <c:pt idx="76">
                  <c:v>10763</c:v>
                </c:pt>
                <c:pt idx="77">
                  <c:v>11204</c:v>
                </c:pt>
                <c:pt idx="78">
                  <c:v>12359</c:v>
                </c:pt>
                <c:pt idx="79">
                  <c:v>14350</c:v>
                </c:pt>
                <c:pt idx="80">
                  <c:v>18418</c:v>
                </c:pt>
                <c:pt idx="81">
                  <c:v>15118</c:v>
                </c:pt>
                <c:pt idx="82">
                  <c:v>13648</c:v>
                </c:pt>
                <c:pt idx="83">
                  <c:v>16005</c:v>
                </c:pt>
                <c:pt idx="84">
                  <c:v>11350</c:v>
                </c:pt>
                <c:pt idx="85">
                  <c:v>19137</c:v>
                </c:pt>
                <c:pt idx="86">
                  <c:v>13327</c:v>
                </c:pt>
                <c:pt idx="87">
                  <c:v>18307</c:v>
                </c:pt>
                <c:pt idx="88">
                  <c:v>21231</c:v>
                </c:pt>
                <c:pt idx="89">
                  <c:v>18384</c:v>
                </c:pt>
                <c:pt idx="90">
                  <c:v>15651</c:v>
                </c:pt>
                <c:pt idx="91">
                  <c:v>16122</c:v>
                </c:pt>
                <c:pt idx="92">
                  <c:v>15492</c:v>
                </c:pt>
                <c:pt idx="93">
                  <c:v>19346</c:v>
                </c:pt>
                <c:pt idx="94">
                  <c:v>14327</c:v>
                </c:pt>
                <c:pt idx="95">
                  <c:v>12124</c:v>
                </c:pt>
                <c:pt idx="96">
                  <c:v>12918</c:v>
                </c:pt>
                <c:pt idx="97">
                  <c:v>10593</c:v>
                </c:pt>
                <c:pt idx="98">
                  <c:v>9408</c:v>
                </c:pt>
                <c:pt idx="99">
                  <c:v>14789</c:v>
                </c:pt>
                <c:pt idx="100">
                  <c:v>14831</c:v>
                </c:pt>
                <c:pt idx="101">
                  <c:v>8616</c:v>
                </c:pt>
                <c:pt idx="102">
                  <c:v>9087</c:v>
                </c:pt>
                <c:pt idx="103">
                  <c:v>21065</c:v>
                </c:pt>
                <c:pt idx="104">
                  <c:v>14935</c:v>
                </c:pt>
                <c:pt idx="105">
                  <c:v>19551</c:v>
                </c:pt>
                <c:pt idx="106">
                  <c:v>13847</c:v>
                </c:pt>
                <c:pt idx="107">
                  <c:v>17947</c:v>
                </c:pt>
                <c:pt idx="108">
                  <c:v>8239</c:v>
                </c:pt>
                <c:pt idx="109">
                  <c:v>23158</c:v>
                </c:pt>
                <c:pt idx="110">
                  <c:v>11974</c:v>
                </c:pt>
                <c:pt idx="111">
                  <c:v>13397</c:v>
                </c:pt>
                <c:pt idx="112">
                  <c:v>13358</c:v>
                </c:pt>
                <c:pt idx="113">
                  <c:v>11930</c:v>
                </c:pt>
                <c:pt idx="114">
                  <c:v>11605</c:v>
                </c:pt>
                <c:pt idx="115">
                  <c:v>16741</c:v>
                </c:pt>
                <c:pt idx="116">
                  <c:v>21550</c:v>
                </c:pt>
                <c:pt idx="117">
                  <c:v>16090</c:v>
                </c:pt>
                <c:pt idx="118">
                  <c:v>8608</c:v>
                </c:pt>
                <c:pt idx="119">
                  <c:v>19663</c:v>
                </c:pt>
                <c:pt idx="120">
                  <c:v>15175</c:v>
                </c:pt>
                <c:pt idx="121">
                  <c:v>18469</c:v>
                </c:pt>
                <c:pt idx="122">
                  <c:v>9661</c:v>
                </c:pt>
                <c:pt idx="123">
                  <c:v>27510</c:v>
                </c:pt>
                <c:pt idx="124">
                  <c:v>10634</c:v>
                </c:pt>
                <c:pt idx="125">
                  <c:v>14583</c:v>
                </c:pt>
                <c:pt idx="126">
                  <c:v>15079</c:v>
                </c:pt>
                <c:pt idx="127">
                  <c:v>19508</c:v>
                </c:pt>
                <c:pt idx="128">
                  <c:v>11987</c:v>
                </c:pt>
                <c:pt idx="129">
                  <c:v>12106</c:v>
                </c:pt>
                <c:pt idx="130">
                  <c:v>6029</c:v>
                </c:pt>
                <c:pt idx="131">
                  <c:v>10250</c:v>
                </c:pt>
                <c:pt idx="132">
                  <c:v>10602</c:v>
                </c:pt>
                <c:pt idx="133">
                  <c:v>14325</c:v>
                </c:pt>
                <c:pt idx="134">
                  <c:v>10642</c:v>
                </c:pt>
                <c:pt idx="135">
                  <c:v>11640</c:v>
                </c:pt>
                <c:pt idx="136">
                  <c:v>16716</c:v>
                </c:pt>
                <c:pt idx="137">
                  <c:v>8984</c:v>
                </c:pt>
                <c:pt idx="138">
                  <c:v>9697</c:v>
                </c:pt>
                <c:pt idx="139">
                  <c:v>11965</c:v>
                </c:pt>
                <c:pt idx="140">
                  <c:v>8132</c:v>
                </c:pt>
                <c:pt idx="141">
                  <c:v>10638</c:v>
                </c:pt>
                <c:pt idx="142">
                  <c:v>14129</c:v>
                </c:pt>
                <c:pt idx="143">
                  <c:v>7367</c:v>
                </c:pt>
                <c:pt idx="144">
                  <c:v>18854</c:v>
                </c:pt>
                <c:pt idx="145">
                  <c:v>13277</c:v>
                </c:pt>
                <c:pt idx="146">
                  <c:v>15891</c:v>
                </c:pt>
                <c:pt idx="147">
                  <c:v>11673</c:v>
                </c:pt>
                <c:pt idx="148">
                  <c:v>13043</c:v>
                </c:pt>
                <c:pt idx="149">
                  <c:v>12431</c:v>
                </c:pt>
                <c:pt idx="150">
                  <c:v>15937</c:v>
                </c:pt>
                <c:pt idx="151">
                  <c:v>14016</c:v>
                </c:pt>
                <c:pt idx="152">
                  <c:v>13540</c:v>
                </c:pt>
                <c:pt idx="153">
                  <c:v>8737</c:v>
                </c:pt>
                <c:pt idx="154">
                  <c:v>8877</c:v>
                </c:pt>
              </c:numCache>
            </c:numRef>
          </c:xVal>
          <c:yVal>
            <c:numRef>
              <c:f>'R01全体'!$J$85:$J$239</c:f>
              <c:numCache>
                <c:formatCode>#,##0_);[Red]\(#,##0\)</c:formatCode>
                <c:ptCount val="155"/>
                <c:pt idx="0">
                  <c:v>1475</c:v>
                </c:pt>
                <c:pt idx="1">
                  <c:v>1021</c:v>
                </c:pt>
                <c:pt idx="2">
                  <c:v>1566</c:v>
                </c:pt>
                <c:pt idx="3">
                  <c:v>1327</c:v>
                </c:pt>
                <c:pt idx="4">
                  <c:v>918</c:v>
                </c:pt>
                <c:pt idx="5">
                  <c:v>1462</c:v>
                </c:pt>
                <c:pt idx="6">
                  <c:v>1029</c:v>
                </c:pt>
                <c:pt idx="7">
                  <c:v>1528</c:v>
                </c:pt>
                <c:pt idx="8">
                  <c:v>1384</c:v>
                </c:pt>
                <c:pt idx="9">
                  <c:v>1296</c:v>
                </c:pt>
                <c:pt idx="10">
                  <c:v>1322</c:v>
                </c:pt>
                <c:pt idx="11">
                  <c:v>1414</c:v>
                </c:pt>
                <c:pt idx="12">
                  <c:v>1379</c:v>
                </c:pt>
                <c:pt idx="13">
                  <c:v>1408</c:v>
                </c:pt>
                <c:pt idx="14">
                  <c:v>634</c:v>
                </c:pt>
                <c:pt idx="15">
                  <c:v>1252</c:v>
                </c:pt>
                <c:pt idx="16">
                  <c:v>1216</c:v>
                </c:pt>
                <c:pt idx="17">
                  <c:v>1583</c:v>
                </c:pt>
                <c:pt idx="18">
                  <c:v>1167</c:v>
                </c:pt>
                <c:pt idx="19">
                  <c:v>1011</c:v>
                </c:pt>
                <c:pt idx="20">
                  <c:v>1465</c:v>
                </c:pt>
                <c:pt idx="21">
                  <c:v>1366</c:v>
                </c:pt>
                <c:pt idx="22">
                  <c:v>1197</c:v>
                </c:pt>
                <c:pt idx="23">
                  <c:v>1234</c:v>
                </c:pt>
                <c:pt idx="24">
                  <c:v>1509</c:v>
                </c:pt>
                <c:pt idx="25">
                  <c:v>1704</c:v>
                </c:pt>
                <c:pt idx="26">
                  <c:v>1681</c:v>
                </c:pt>
                <c:pt idx="27">
                  <c:v>1048</c:v>
                </c:pt>
                <c:pt idx="28">
                  <c:v>1338</c:v>
                </c:pt>
                <c:pt idx="29">
                  <c:v>1425</c:v>
                </c:pt>
                <c:pt idx="30">
                  <c:v>616</c:v>
                </c:pt>
                <c:pt idx="31">
                  <c:v>1384</c:v>
                </c:pt>
                <c:pt idx="32">
                  <c:v>1358</c:v>
                </c:pt>
                <c:pt idx="33">
                  <c:v>1554</c:v>
                </c:pt>
                <c:pt idx="34">
                  <c:v>1582</c:v>
                </c:pt>
                <c:pt idx="35">
                  <c:v>1078</c:v>
                </c:pt>
                <c:pt idx="36">
                  <c:v>1519</c:v>
                </c:pt>
                <c:pt idx="37">
                  <c:v>1320</c:v>
                </c:pt>
                <c:pt idx="38">
                  <c:v>1250</c:v>
                </c:pt>
                <c:pt idx="39">
                  <c:v>1565</c:v>
                </c:pt>
                <c:pt idx="40">
                  <c:v>1332</c:v>
                </c:pt>
                <c:pt idx="41">
                  <c:v>685</c:v>
                </c:pt>
                <c:pt idx="42">
                  <c:v>1146</c:v>
                </c:pt>
                <c:pt idx="43">
                  <c:v>1330</c:v>
                </c:pt>
                <c:pt idx="44">
                  <c:v>1372</c:v>
                </c:pt>
                <c:pt idx="45">
                  <c:v>1170</c:v>
                </c:pt>
                <c:pt idx="46">
                  <c:v>1528</c:v>
                </c:pt>
                <c:pt idx="47">
                  <c:v>811</c:v>
                </c:pt>
                <c:pt idx="48">
                  <c:v>1276</c:v>
                </c:pt>
                <c:pt idx="49">
                  <c:v>1450</c:v>
                </c:pt>
                <c:pt idx="50">
                  <c:v>1298</c:v>
                </c:pt>
                <c:pt idx="51">
                  <c:v>1201</c:v>
                </c:pt>
                <c:pt idx="52">
                  <c:v>1478</c:v>
                </c:pt>
                <c:pt idx="53">
                  <c:v>1515</c:v>
                </c:pt>
                <c:pt idx="54">
                  <c:v>1504</c:v>
                </c:pt>
                <c:pt idx="55">
                  <c:v>1244</c:v>
                </c:pt>
                <c:pt idx="56">
                  <c:v>1399</c:v>
                </c:pt>
                <c:pt idx="57">
                  <c:v>831</c:v>
                </c:pt>
                <c:pt idx="58">
                  <c:v>1348</c:v>
                </c:pt>
                <c:pt idx="59">
                  <c:v>1534</c:v>
                </c:pt>
                <c:pt idx="60">
                  <c:v>1325</c:v>
                </c:pt>
                <c:pt idx="61">
                  <c:v>1517</c:v>
                </c:pt>
                <c:pt idx="62">
                  <c:v>1407</c:v>
                </c:pt>
                <c:pt idx="63">
                  <c:v>1309</c:v>
                </c:pt>
                <c:pt idx="64">
                  <c:v>1439</c:v>
                </c:pt>
                <c:pt idx="65">
                  <c:v>970</c:v>
                </c:pt>
                <c:pt idx="66">
                  <c:v>1398</c:v>
                </c:pt>
                <c:pt idx="67">
                  <c:v>1389</c:v>
                </c:pt>
                <c:pt idx="68">
                  <c:v>1544</c:v>
                </c:pt>
                <c:pt idx="69">
                  <c:v>1248</c:v>
                </c:pt>
                <c:pt idx="70">
                  <c:v>1104</c:v>
                </c:pt>
                <c:pt idx="71">
                  <c:v>1460</c:v>
                </c:pt>
                <c:pt idx="72">
                  <c:v>1475</c:v>
                </c:pt>
                <c:pt idx="73">
                  <c:v>1374</c:v>
                </c:pt>
                <c:pt idx="74">
                  <c:v>1373</c:v>
                </c:pt>
                <c:pt idx="75">
                  <c:v>1526</c:v>
                </c:pt>
                <c:pt idx="76">
                  <c:v>1264</c:v>
                </c:pt>
                <c:pt idx="77">
                  <c:v>1347</c:v>
                </c:pt>
                <c:pt idx="78">
                  <c:v>1302</c:v>
                </c:pt>
                <c:pt idx="79">
                  <c:v>1421</c:v>
                </c:pt>
                <c:pt idx="80">
                  <c:v>1545</c:v>
                </c:pt>
                <c:pt idx="81">
                  <c:v>1554</c:v>
                </c:pt>
                <c:pt idx="82">
                  <c:v>841</c:v>
                </c:pt>
                <c:pt idx="83">
                  <c:v>1526</c:v>
                </c:pt>
                <c:pt idx="84">
                  <c:v>1299</c:v>
                </c:pt>
                <c:pt idx="85">
                  <c:v>1631</c:v>
                </c:pt>
                <c:pt idx="86">
                  <c:v>1285</c:v>
                </c:pt>
                <c:pt idx="87">
                  <c:v>1616</c:v>
                </c:pt>
                <c:pt idx="88">
                  <c:v>1616</c:v>
                </c:pt>
                <c:pt idx="89">
                  <c:v>1604</c:v>
                </c:pt>
                <c:pt idx="90">
                  <c:v>1370</c:v>
                </c:pt>
                <c:pt idx="91">
                  <c:v>1376</c:v>
                </c:pt>
                <c:pt idx="92">
                  <c:v>1384</c:v>
                </c:pt>
                <c:pt idx="93">
                  <c:v>1536</c:v>
                </c:pt>
                <c:pt idx="94">
                  <c:v>1330</c:v>
                </c:pt>
                <c:pt idx="95">
                  <c:v>1312</c:v>
                </c:pt>
                <c:pt idx="96">
                  <c:v>1291</c:v>
                </c:pt>
                <c:pt idx="97">
                  <c:v>1278</c:v>
                </c:pt>
                <c:pt idx="98">
                  <c:v>1098</c:v>
                </c:pt>
                <c:pt idx="99">
                  <c:v>1398</c:v>
                </c:pt>
                <c:pt idx="100">
                  <c:v>1516</c:v>
                </c:pt>
                <c:pt idx="101">
                  <c:v>1090</c:v>
                </c:pt>
                <c:pt idx="102">
                  <c:v>1055</c:v>
                </c:pt>
                <c:pt idx="103">
                  <c:v>1735</c:v>
                </c:pt>
                <c:pt idx="104">
                  <c:v>1361</c:v>
                </c:pt>
                <c:pt idx="105">
                  <c:v>1532</c:v>
                </c:pt>
                <c:pt idx="106">
                  <c:v>1400</c:v>
                </c:pt>
                <c:pt idx="107">
                  <c:v>1554</c:v>
                </c:pt>
                <c:pt idx="108">
                  <c:v>1153</c:v>
                </c:pt>
                <c:pt idx="109">
                  <c:v>1837</c:v>
                </c:pt>
                <c:pt idx="110">
                  <c:v>1193</c:v>
                </c:pt>
                <c:pt idx="111">
                  <c:v>1414</c:v>
                </c:pt>
                <c:pt idx="112">
                  <c:v>880</c:v>
                </c:pt>
                <c:pt idx="113">
                  <c:v>1301</c:v>
                </c:pt>
                <c:pt idx="114">
                  <c:v>747</c:v>
                </c:pt>
                <c:pt idx="115">
                  <c:v>1443</c:v>
                </c:pt>
                <c:pt idx="116">
                  <c:v>1734</c:v>
                </c:pt>
                <c:pt idx="117">
                  <c:v>1397</c:v>
                </c:pt>
                <c:pt idx="118">
                  <c:v>1020</c:v>
                </c:pt>
                <c:pt idx="119">
                  <c:v>1742</c:v>
                </c:pt>
                <c:pt idx="120">
                  <c:v>1477</c:v>
                </c:pt>
                <c:pt idx="121">
                  <c:v>1677</c:v>
                </c:pt>
                <c:pt idx="122">
                  <c:v>1288</c:v>
                </c:pt>
                <c:pt idx="123">
                  <c:v>1889</c:v>
                </c:pt>
                <c:pt idx="124">
                  <c:v>1217</c:v>
                </c:pt>
                <c:pt idx="125">
                  <c:v>1386</c:v>
                </c:pt>
                <c:pt idx="126">
                  <c:v>1475</c:v>
                </c:pt>
                <c:pt idx="127">
                  <c:v>1579</c:v>
                </c:pt>
                <c:pt idx="128">
                  <c:v>1333</c:v>
                </c:pt>
                <c:pt idx="129">
                  <c:v>1375</c:v>
                </c:pt>
                <c:pt idx="130">
                  <c:v>821</c:v>
                </c:pt>
                <c:pt idx="131">
                  <c:v>1231</c:v>
                </c:pt>
                <c:pt idx="132">
                  <c:v>1245</c:v>
                </c:pt>
                <c:pt idx="133">
                  <c:v>1306</c:v>
                </c:pt>
                <c:pt idx="134">
                  <c:v>1277</c:v>
                </c:pt>
                <c:pt idx="135">
                  <c:v>1306</c:v>
                </c:pt>
                <c:pt idx="136">
                  <c:v>1554</c:v>
                </c:pt>
                <c:pt idx="137">
                  <c:v>1045</c:v>
                </c:pt>
                <c:pt idx="138">
                  <c:v>1154</c:v>
                </c:pt>
                <c:pt idx="139">
                  <c:v>1376</c:v>
                </c:pt>
                <c:pt idx="140">
                  <c:v>1062</c:v>
                </c:pt>
                <c:pt idx="141">
                  <c:v>1207</c:v>
                </c:pt>
                <c:pt idx="142">
                  <c:v>1356</c:v>
                </c:pt>
                <c:pt idx="143">
                  <c:v>896</c:v>
                </c:pt>
                <c:pt idx="144">
                  <c:v>1608</c:v>
                </c:pt>
                <c:pt idx="145">
                  <c:v>1353</c:v>
                </c:pt>
                <c:pt idx="146">
                  <c:v>1469</c:v>
                </c:pt>
                <c:pt idx="147">
                  <c:v>1260</c:v>
                </c:pt>
                <c:pt idx="148">
                  <c:v>1437</c:v>
                </c:pt>
                <c:pt idx="149">
                  <c:v>1384</c:v>
                </c:pt>
                <c:pt idx="150">
                  <c:v>1513</c:v>
                </c:pt>
                <c:pt idx="151">
                  <c:v>1154</c:v>
                </c:pt>
                <c:pt idx="152">
                  <c:v>1502</c:v>
                </c:pt>
                <c:pt idx="153">
                  <c:v>1032</c:v>
                </c:pt>
                <c:pt idx="154">
                  <c:v>1093</c:v>
                </c:pt>
              </c:numCache>
            </c:numRef>
          </c:yVal>
          <c:smooth val="0"/>
          <c:extLst>
            <c:ext xmlns:c16="http://schemas.microsoft.com/office/drawing/2014/chart" uri="{C3380CC4-5D6E-409C-BE32-E72D297353CC}">
              <c16:uniqueId val="{00000001-9CA4-417F-AA19-3F83CF1BEF91}"/>
            </c:ext>
          </c:extLst>
        </c:ser>
        <c:ser>
          <c:idx val="0"/>
          <c:order val="2"/>
          <c:tx>
            <c:strRef>
              <c:f>'①症例数出現数 (パワポ用)'!$I$17</c:f>
              <c:strCache>
                <c:ptCount val="1"/>
                <c:pt idx="0">
                  <c:v>大学病院本院群…82施設</c:v>
                </c:pt>
              </c:strCache>
            </c:strRef>
          </c:tx>
          <c:spPr>
            <a:ln w="28575">
              <a:noFill/>
            </a:ln>
          </c:spPr>
          <c:marker>
            <c:symbol val="circle"/>
            <c:size val="7"/>
            <c:spPr>
              <a:solidFill>
                <a:srgbClr val="FF0000"/>
              </a:solidFill>
              <a:ln>
                <a:solidFill>
                  <a:srgbClr val="FF0000"/>
                </a:solidFill>
                <a:prstDash val="solid"/>
              </a:ln>
            </c:spPr>
          </c:marker>
          <c:xVal>
            <c:numRef>
              <c:f>'R01全体'!$D$3:$D$84</c:f>
              <c:numCache>
                <c:formatCode>#,##0_);[Red]\(#,##0\)</c:formatCode>
                <c:ptCount val="82"/>
                <c:pt idx="0">
                  <c:v>15999</c:v>
                </c:pt>
                <c:pt idx="1">
                  <c:v>14951</c:v>
                </c:pt>
                <c:pt idx="2">
                  <c:v>12890</c:v>
                </c:pt>
                <c:pt idx="3">
                  <c:v>11217</c:v>
                </c:pt>
                <c:pt idx="4">
                  <c:v>17539</c:v>
                </c:pt>
                <c:pt idx="5">
                  <c:v>11079</c:v>
                </c:pt>
                <c:pt idx="6">
                  <c:v>20343</c:v>
                </c:pt>
                <c:pt idx="7">
                  <c:v>10560</c:v>
                </c:pt>
                <c:pt idx="8">
                  <c:v>11782</c:v>
                </c:pt>
                <c:pt idx="9">
                  <c:v>15055</c:v>
                </c:pt>
                <c:pt idx="10">
                  <c:v>17240</c:v>
                </c:pt>
                <c:pt idx="11">
                  <c:v>20811</c:v>
                </c:pt>
                <c:pt idx="12">
                  <c:v>22522</c:v>
                </c:pt>
                <c:pt idx="13">
                  <c:v>9131</c:v>
                </c:pt>
                <c:pt idx="14">
                  <c:v>12856</c:v>
                </c:pt>
                <c:pt idx="15">
                  <c:v>17176</c:v>
                </c:pt>
                <c:pt idx="16">
                  <c:v>10847</c:v>
                </c:pt>
                <c:pt idx="17">
                  <c:v>17207</c:v>
                </c:pt>
                <c:pt idx="18">
                  <c:v>23415</c:v>
                </c:pt>
                <c:pt idx="19">
                  <c:v>23431</c:v>
                </c:pt>
                <c:pt idx="20">
                  <c:v>23172</c:v>
                </c:pt>
                <c:pt idx="21">
                  <c:v>23460</c:v>
                </c:pt>
                <c:pt idx="22">
                  <c:v>19621</c:v>
                </c:pt>
                <c:pt idx="23">
                  <c:v>27010</c:v>
                </c:pt>
                <c:pt idx="24">
                  <c:v>18343</c:v>
                </c:pt>
                <c:pt idx="25">
                  <c:v>19974</c:v>
                </c:pt>
                <c:pt idx="26">
                  <c:v>20137</c:v>
                </c:pt>
                <c:pt idx="27">
                  <c:v>19573</c:v>
                </c:pt>
                <c:pt idx="28">
                  <c:v>22231</c:v>
                </c:pt>
                <c:pt idx="29">
                  <c:v>17763</c:v>
                </c:pt>
                <c:pt idx="30">
                  <c:v>24332</c:v>
                </c:pt>
                <c:pt idx="31">
                  <c:v>14117</c:v>
                </c:pt>
                <c:pt idx="32">
                  <c:v>23962</c:v>
                </c:pt>
                <c:pt idx="33">
                  <c:v>20775</c:v>
                </c:pt>
                <c:pt idx="34">
                  <c:v>21811</c:v>
                </c:pt>
                <c:pt idx="35">
                  <c:v>13603</c:v>
                </c:pt>
                <c:pt idx="36">
                  <c:v>11424</c:v>
                </c:pt>
                <c:pt idx="37">
                  <c:v>12716</c:v>
                </c:pt>
                <c:pt idx="38">
                  <c:v>13994</c:v>
                </c:pt>
                <c:pt idx="39">
                  <c:v>12947</c:v>
                </c:pt>
                <c:pt idx="40">
                  <c:v>11808</c:v>
                </c:pt>
                <c:pt idx="41">
                  <c:v>13761</c:v>
                </c:pt>
                <c:pt idx="42">
                  <c:v>13929</c:v>
                </c:pt>
                <c:pt idx="43">
                  <c:v>13744</c:v>
                </c:pt>
                <c:pt idx="44">
                  <c:v>17198</c:v>
                </c:pt>
                <c:pt idx="45">
                  <c:v>26769</c:v>
                </c:pt>
                <c:pt idx="46">
                  <c:v>21003</c:v>
                </c:pt>
                <c:pt idx="47">
                  <c:v>20934</c:v>
                </c:pt>
                <c:pt idx="48">
                  <c:v>15985</c:v>
                </c:pt>
                <c:pt idx="49">
                  <c:v>12398</c:v>
                </c:pt>
                <c:pt idx="50">
                  <c:v>14811</c:v>
                </c:pt>
                <c:pt idx="51">
                  <c:v>20782</c:v>
                </c:pt>
                <c:pt idx="52">
                  <c:v>19541</c:v>
                </c:pt>
                <c:pt idx="53">
                  <c:v>19598</c:v>
                </c:pt>
                <c:pt idx="54">
                  <c:v>20199</c:v>
                </c:pt>
                <c:pt idx="55">
                  <c:v>21619</c:v>
                </c:pt>
                <c:pt idx="56">
                  <c:v>18877</c:v>
                </c:pt>
                <c:pt idx="57">
                  <c:v>21761</c:v>
                </c:pt>
                <c:pt idx="58">
                  <c:v>16949</c:v>
                </c:pt>
                <c:pt idx="59">
                  <c:v>16837</c:v>
                </c:pt>
                <c:pt idx="60">
                  <c:v>16671</c:v>
                </c:pt>
                <c:pt idx="61">
                  <c:v>14938</c:v>
                </c:pt>
                <c:pt idx="62">
                  <c:v>12612</c:v>
                </c:pt>
                <c:pt idx="63">
                  <c:v>15631</c:v>
                </c:pt>
                <c:pt idx="64">
                  <c:v>17454</c:v>
                </c:pt>
                <c:pt idx="65">
                  <c:v>17175</c:v>
                </c:pt>
                <c:pt idx="66">
                  <c:v>13520</c:v>
                </c:pt>
                <c:pt idx="67">
                  <c:v>14024</c:v>
                </c:pt>
                <c:pt idx="68">
                  <c:v>10919</c:v>
                </c:pt>
                <c:pt idx="69">
                  <c:v>12018</c:v>
                </c:pt>
                <c:pt idx="70">
                  <c:v>11317</c:v>
                </c:pt>
                <c:pt idx="71">
                  <c:v>16997</c:v>
                </c:pt>
                <c:pt idx="72">
                  <c:v>17127</c:v>
                </c:pt>
                <c:pt idx="73">
                  <c:v>16064</c:v>
                </c:pt>
                <c:pt idx="74">
                  <c:v>23639</c:v>
                </c:pt>
                <c:pt idx="75">
                  <c:v>12548</c:v>
                </c:pt>
                <c:pt idx="76">
                  <c:v>17468</c:v>
                </c:pt>
                <c:pt idx="77">
                  <c:v>16306</c:v>
                </c:pt>
                <c:pt idx="78">
                  <c:v>10992</c:v>
                </c:pt>
                <c:pt idx="79">
                  <c:v>10973</c:v>
                </c:pt>
                <c:pt idx="80">
                  <c:v>13594</c:v>
                </c:pt>
                <c:pt idx="81">
                  <c:v>12605</c:v>
                </c:pt>
              </c:numCache>
            </c:numRef>
          </c:xVal>
          <c:yVal>
            <c:numRef>
              <c:f>'R01全体'!$J$3:$J$84</c:f>
              <c:numCache>
                <c:formatCode>#,##0_);[Red]\(#,##0\)</c:formatCode>
                <c:ptCount val="82"/>
                <c:pt idx="0">
                  <c:v>1585</c:v>
                </c:pt>
                <c:pt idx="1">
                  <c:v>1627</c:v>
                </c:pt>
                <c:pt idx="2">
                  <c:v>1588</c:v>
                </c:pt>
                <c:pt idx="3">
                  <c:v>1438</c:v>
                </c:pt>
                <c:pt idx="4">
                  <c:v>1739</c:v>
                </c:pt>
                <c:pt idx="5">
                  <c:v>1231</c:v>
                </c:pt>
                <c:pt idx="6">
                  <c:v>1814</c:v>
                </c:pt>
                <c:pt idx="7">
                  <c:v>1433</c:v>
                </c:pt>
                <c:pt idx="8">
                  <c:v>1524</c:v>
                </c:pt>
                <c:pt idx="9">
                  <c:v>1594</c:v>
                </c:pt>
                <c:pt idx="10">
                  <c:v>1763</c:v>
                </c:pt>
                <c:pt idx="11">
                  <c:v>1852</c:v>
                </c:pt>
                <c:pt idx="12">
                  <c:v>1859</c:v>
                </c:pt>
                <c:pt idx="13">
                  <c:v>1084</c:v>
                </c:pt>
                <c:pt idx="14">
                  <c:v>1539</c:v>
                </c:pt>
                <c:pt idx="15">
                  <c:v>1382</c:v>
                </c:pt>
                <c:pt idx="16">
                  <c:v>1272</c:v>
                </c:pt>
                <c:pt idx="17">
                  <c:v>1660</c:v>
                </c:pt>
                <c:pt idx="18">
                  <c:v>1684</c:v>
                </c:pt>
                <c:pt idx="19">
                  <c:v>1736</c:v>
                </c:pt>
                <c:pt idx="20">
                  <c:v>1755</c:v>
                </c:pt>
                <c:pt idx="21">
                  <c:v>1773</c:v>
                </c:pt>
                <c:pt idx="22">
                  <c:v>1788</c:v>
                </c:pt>
                <c:pt idx="23">
                  <c:v>1782</c:v>
                </c:pt>
                <c:pt idx="24">
                  <c:v>1670</c:v>
                </c:pt>
                <c:pt idx="25">
                  <c:v>1694</c:v>
                </c:pt>
                <c:pt idx="26">
                  <c:v>1782</c:v>
                </c:pt>
                <c:pt idx="27">
                  <c:v>1799</c:v>
                </c:pt>
                <c:pt idx="28">
                  <c:v>1791</c:v>
                </c:pt>
                <c:pt idx="29">
                  <c:v>1678</c:v>
                </c:pt>
                <c:pt idx="30">
                  <c:v>1837</c:v>
                </c:pt>
                <c:pt idx="31">
                  <c:v>1476</c:v>
                </c:pt>
                <c:pt idx="32">
                  <c:v>1909</c:v>
                </c:pt>
                <c:pt idx="33">
                  <c:v>1711</c:v>
                </c:pt>
                <c:pt idx="34">
                  <c:v>1818</c:v>
                </c:pt>
                <c:pt idx="35">
                  <c:v>1632</c:v>
                </c:pt>
                <c:pt idx="36">
                  <c:v>1414</c:v>
                </c:pt>
                <c:pt idx="37">
                  <c:v>1525</c:v>
                </c:pt>
                <c:pt idx="38">
                  <c:v>1525</c:v>
                </c:pt>
                <c:pt idx="39">
                  <c:v>1473</c:v>
                </c:pt>
                <c:pt idx="40">
                  <c:v>1455</c:v>
                </c:pt>
                <c:pt idx="41">
                  <c:v>1525</c:v>
                </c:pt>
                <c:pt idx="42">
                  <c:v>1578</c:v>
                </c:pt>
                <c:pt idx="43">
                  <c:v>1528</c:v>
                </c:pt>
                <c:pt idx="44">
                  <c:v>1709</c:v>
                </c:pt>
                <c:pt idx="45">
                  <c:v>1870</c:v>
                </c:pt>
                <c:pt idx="46">
                  <c:v>1623</c:v>
                </c:pt>
                <c:pt idx="47">
                  <c:v>1677</c:v>
                </c:pt>
                <c:pt idx="48">
                  <c:v>1612</c:v>
                </c:pt>
                <c:pt idx="49">
                  <c:v>1487</c:v>
                </c:pt>
                <c:pt idx="50">
                  <c:v>1540</c:v>
                </c:pt>
                <c:pt idx="51">
                  <c:v>1769</c:v>
                </c:pt>
                <c:pt idx="52">
                  <c:v>1640</c:v>
                </c:pt>
                <c:pt idx="53">
                  <c:v>1713</c:v>
                </c:pt>
                <c:pt idx="54">
                  <c:v>1683</c:v>
                </c:pt>
                <c:pt idx="55">
                  <c:v>1780</c:v>
                </c:pt>
                <c:pt idx="56">
                  <c:v>1722</c:v>
                </c:pt>
                <c:pt idx="57">
                  <c:v>1788</c:v>
                </c:pt>
                <c:pt idx="58">
                  <c:v>1657</c:v>
                </c:pt>
                <c:pt idx="59">
                  <c:v>1686</c:v>
                </c:pt>
                <c:pt idx="60">
                  <c:v>1744</c:v>
                </c:pt>
                <c:pt idx="61">
                  <c:v>1611</c:v>
                </c:pt>
                <c:pt idx="62">
                  <c:v>1523</c:v>
                </c:pt>
                <c:pt idx="63">
                  <c:v>1591</c:v>
                </c:pt>
                <c:pt idx="64">
                  <c:v>1637</c:v>
                </c:pt>
                <c:pt idx="65">
                  <c:v>1623</c:v>
                </c:pt>
                <c:pt idx="66">
                  <c:v>1561</c:v>
                </c:pt>
                <c:pt idx="67">
                  <c:v>1458</c:v>
                </c:pt>
                <c:pt idx="68">
                  <c:v>1403</c:v>
                </c:pt>
                <c:pt idx="69">
                  <c:v>1502</c:v>
                </c:pt>
                <c:pt idx="70">
                  <c:v>1392</c:v>
                </c:pt>
                <c:pt idx="71">
                  <c:v>1611</c:v>
                </c:pt>
                <c:pt idx="72">
                  <c:v>1688</c:v>
                </c:pt>
                <c:pt idx="73">
                  <c:v>1628</c:v>
                </c:pt>
                <c:pt idx="74">
                  <c:v>1804</c:v>
                </c:pt>
                <c:pt idx="75">
                  <c:v>1481</c:v>
                </c:pt>
                <c:pt idx="76">
                  <c:v>1852</c:v>
                </c:pt>
                <c:pt idx="77">
                  <c:v>1614</c:v>
                </c:pt>
                <c:pt idx="78">
                  <c:v>1468</c:v>
                </c:pt>
                <c:pt idx="79">
                  <c:v>1523</c:v>
                </c:pt>
                <c:pt idx="80">
                  <c:v>1564</c:v>
                </c:pt>
                <c:pt idx="81">
                  <c:v>1476</c:v>
                </c:pt>
              </c:numCache>
            </c:numRef>
          </c:yVal>
          <c:smooth val="0"/>
          <c:extLst>
            <c:ext xmlns:c16="http://schemas.microsoft.com/office/drawing/2014/chart" uri="{C3380CC4-5D6E-409C-BE32-E72D297353CC}">
              <c16:uniqueId val="{00000002-9CA4-417F-AA19-3F83CF1BEF91}"/>
            </c:ext>
          </c:extLst>
        </c:ser>
        <c:ser>
          <c:idx val="6"/>
          <c:order val="3"/>
          <c:tx>
            <c:v>倉敷中央病院…DPC特定病院群</c:v>
          </c:tx>
          <c:spPr>
            <a:ln w="28575">
              <a:noFill/>
            </a:ln>
          </c:spPr>
          <c:marker>
            <c:symbol val="circle"/>
            <c:size val="12"/>
            <c:spPr>
              <a:solidFill>
                <a:schemeClr val="accent3"/>
              </a:solidFill>
              <a:ln>
                <a:solidFill>
                  <a:schemeClr val="accent3">
                    <a:lumMod val="50000"/>
                  </a:schemeClr>
                </a:solidFill>
                <a:prstDash val="solid"/>
              </a:ln>
            </c:spPr>
          </c:marker>
          <c:xVal>
            <c:numRef>
              <c:f>'①症例数出現数 (パワポ用)'!$N$29</c:f>
              <c:numCache>
                <c:formatCode>#,##0_);[Red]\(#,##0\)</c:formatCode>
                <c:ptCount val="1"/>
                <c:pt idx="0">
                  <c:v>27510</c:v>
                </c:pt>
              </c:numCache>
            </c:numRef>
          </c:xVal>
          <c:yVal>
            <c:numRef>
              <c:f>'①症例数出現数 (パワポ用)'!$O$29</c:f>
              <c:numCache>
                <c:formatCode>#,##0_);[Red]\(#,##0\)</c:formatCode>
                <c:ptCount val="1"/>
                <c:pt idx="0">
                  <c:v>1889</c:v>
                </c:pt>
              </c:numCache>
            </c:numRef>
          </c:yVal>
          <c:smooth val="0"/>
          <c:extLst>
            <c:ext xmlns:c16="http://schemas.microsoft.com/office/drawing/2014/chart" uri="{C3380CC4-5D6E-409C-BE32-E72D297353CC}">
              <c16:uniqueId val="{00000003-9CA4-417F-AA19-3F83CF1BEF91}"/>
            </c:ext>
          </c:extLst>
        </c:ser>
        <c:dLbls>
          <c:showLegendKey val="0"/>
          <c:showVal val="0"/>
          <c:showCatName val="0"/>
          <c:showSerName val="0"/>
          <c:showPercent val="0"/>
          <c:showBubbleSize val="0"/>
        </c:dLbls>
        <c:axId val="106388480"/>
        <c:axId val="106399232"/>
      </c:scatterChart>
      <c:valAx>
        <c:axId val="106388480"/>
        <c:scaling>
          <c:orientation val="minMax"/>
        </c:scaling>
        <c:delete val="0"/>
        <c:axPos val="b"/>
        <c:majorGridlines>
          <c:spPr>
            <a:ln w="3175">
              <a:solidFill>
                <a:srgbClr val="000000"/>
              </a:solidFill>
              <a:prstDash val="solid"/>
            </a:ln>
          </c:spPr>
        </c:majorGridlines>
        <c:title>
          <c:tx>
            <c:rich>
              <a:bodyPr/>
              <a:lstStyle/>
              <a:p>
                <a:pPr>
                  <a:defRPr/>
                </a:pPr>
                <a:r>
                  <a:rPr lang="ja-JP"/>
                  <a:t>症例件数</a:t>
                </a:r>
              </a:p>
            </c:rich>
          </c:tx>
          <c:layout>
            <c:manualLayout>
              <c:xMode val="edge"/>
              <c:yMode val="edge"/>
              <c:x val="0.49251772099916086"/>
              <c:y val="0.8454875692621755"/>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a:pPr>
            <a:endParaRPr lang="ja-JP"/>
          </a:p>
        </c:txPr>
        <c:crossAx val="106399232"/>
        <c:crosses val="autoZero"/>
        <c:crossBetween val="midCat"/>
      </c:valAx>
      <c:valAx>
        <c:axId val="106399232"/>
        <c:scaling>
          <c:orientation val="minMax"/>
          <c:max val="2000"/>
        </c:scaling>
        <c:delete val="0"/>
        <c:axPos val="l"/>
        <c:majorGridlines>
          <c:spPr>
            <a:ln w="3175">
              <a:solidFill>
                <a:srgbClr val="000000"/>
              </a:solidFill>
              <a:prstDash val="solid"/>
            </a:ln>
          </c:spPr>
        </c:majorGridlines>
        <c:title>
          <c:tx>
            <c:rich>
              <a:bodyPr rot="0" vert="wordArtVertRtl"/>
              <a:lstStyle/>
              <a:p>
                <a:pPr algn="ctr">
                  <a:defRPr/>
                </a:pPr>
                <a:r>
                  <a:rPr lang="ja-JP"/>
                  <a:t>全診断群分類</a:t>
                </a:r>
                <a:r>
                  <a:rPr lang="en-US"/>
                  <a:t>(4955</a:t>
                </a:r>
                <a:r>
                  <a:rPr lang="ja-JP"/>
                  <a:t>分類</a:t>
                </a:r>
                <a:r>
                  <a:rPr lang="en-US"/>
                  <a:t>)</a:t>
                </a:r>
                <a:r>
                  <a:rPr lang="ja-JP"/>
                  <a:t>のうち出現した分類数</a:t>
                </a:r>
              </a:p>
            </c:rich>
          </c:tx>
          <c:layout>
            <c:manualLayout>
              <c:xMode val="edge"/>
              <c:yMode val="edge"/>
              <c:x val="9.9773242630385485E-3"/>
              <c:y val="0.10937518226888303"/>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a:pPr>
            <a:endParaRPr lang="ja-JP"/>
          </a:p>
        </c:txPr>
        <c:crossAx val="106388480"/>
        <c:crosses val="autoZero"/>
        <c:crossBetween val="midCat"/>
        <c:majorUnit val="500"/>
      </c:valAx>
      <c:spPr>
        <a:solidFill>
          <a:srgbClr val="FFFFFF"/>
        </a:solidFill>
        <a:ln w="12700">
          <a:solidFill>
            <a:srgbClr val="808080"/>
          </a:solidFill>
          <a:prstDash val="solid"/>
        </a:ln>
      </c:spPr>
    </c:plotArea>
    <c:legend>
      <c:legendPos val="b"/>
      <c:layout>
        <c:manualLayout>
          <c:xMode val="edge"/>
          <c:yMode val="edge"/>
          <c:x val="7.4404855643044623E-2"/>
          <c:y val="0.88541812481773097"/>
          <c:w val="0.88948075240594926"/>
          <c:h val="6.1587748055572648E-2"/>
        </c:manualLayout>
      </c:layout>
      <c:overlay val="0"/>
      <c:spPr>
        <a:solidFill>
          <a:srgbClr val="FFFFFF"/>
        </a:solidFill>
        <a:ln w="3175">
          <a:solidFill>
            <a:srgbClr val="000000"/>
          </a:solidFill>
          <a:prstDash val="solid"/>
        </a:ln>
      </c:spPr>
    </c:legend>
    <c:plotVisOnly val="1"/>
    <c:dispBlanksAs val="gap"/>
    <c:showDLblsOverMax val="0"/>
  </c:chart>
  <c:spPr>
    <a:noFill/>
    <a:ln w="9525">
      <a:solidFill>
        <a:schemeClr val="tx1"/>
      </a:solidFill>
    </a:ln>
  </c:spPr>
  <c:txPr>
    <a:bodyPr/>
    <a:lstStyle/>
    <a:p>
      <a:pPr>
        <a:defRPr sz="11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0.81171</cdr:x>
      <cdr:y>0.06096</cdr:y>
    </cdr:from>
    <cdr:to>
      <cdr:x>1</cdr:x>
      <cdr:y>0.1179</cdr:y>
    </cdr:to>
    <cdr:sp macro="" textlink="">
      <cdr:nvSpPr>
        <cdr:cNvPr id="26625" name="Text Box 1"/>
        <cdr:cNvSpPr txBox="1">
          <a:spLocks xmlns:a="http://schemas.openxmlformats.org/drawingml/2006/main" noChangeArrowheads="1"/>
        </cdr:cNvSpPr>
      </cdr:nvSpPr>
      <cdr:spPr bwMode="auto">
        <a:xfrm xmlns:a="http://schemas.openxmlformats.org/drawingml/2006/main">
          <a:off x="7422292" y="380209"/>
          <a:ext cx="1721708" cy="35517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a:extLst xmlns:a="http://schemas.openxmlformats.org/drawingml/2006/main"/>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倉敷中央病院</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D039C-2F6B-405E-9D75-8BC49B039765}" type="datetimeFigureOut">
              <a:rPr kumimoji="1" lang="ja-JP" altLang="en-US" smtClean="0"/>
              <a:t>2021/6/3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1BB8F-F403-4AEE-8382-BCB192F93B96}" type="slidenum">
              <a:rPr kumimoji="1" lang="ja-JP" altLang="en-US" smtClean="0"/>
              <a:t>‹#›</a:t>
            </a:fld>
            <a:endParaRPr kumimoji="1" lang="ja-JP" altLang="en-US"/>
          </a:p>
        </p:txBody>
      </p:sp>
    </p:spTree>
    <p:extLst>
      <p:ext uri="{BB962C8B-B14F-4D97-AF65-F5344CB8AC3E}">
        <p14:creationId xmlns:p14="http://schemas.microsoft.com/office/powerpoint/2010/main" val="29397162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当院の背景です。当院は中国地方の岡山県にあります。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98D4E34-2C8F-4BD1-A7F6-7AE13E90E627}" type="slidenum">
              <a:rPr kumimoji="1" lang="ja-JP" altLang="en-US" smtClean="0"/>
              <a:t>2</a:t>
            </a:fld>
            <a:endParaRPr kumimoji="1" lang="ja-JP" altLang="en-US"/>
          </a:p>
        </p:txBody>
      </p:sp>
    </p:spTree>
    <p:extLst>
      <p:ext uri="{BB962C8B-B14F-4D97-AF65-F5344CB8AC3E}">
        <p14:creationId xmlns:p14="http://schemas.microsoft.com/office/powerpoint/2010/main" val="173816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岡山県はこのような保険医療圏に区分けされており、当院は岡山県南西部圏域の倉敷市にあります。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98D4E34-2C8F-4BD1-A7F6-7AE13E90E627}" type="slidenum">
              <a:rPr kumimoji="1" lang="ja-JP" altLang="en-US" smtClean="0"/>
              <a:t>3</a:t>
            </a:fld>
            <a:endParaRPr kumimoji="1" lang="ja-JP" altLang="en-US"/>
          </a:p>
        </p:txBody>
      </p:sp>
    </p:spTree>
    <p:extLst>
      <p:ext uri="{BB962C8B-B14F-4D97-AF65-F5344CB8AC3E}">
        <p14:creationId xmlns:p14="http://schemas.microsoft.com/office/powerpoint/2010/main" val="310843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まず当院の概要です。病床数は</a:t>
            </a:r>
            <a:r>
              <a:rPr kumimoji="1" lang="en-US" altLang="ja-JP" dirty="0" smtClean="0"/>
              <a:t>1161</a:t>
            </a:r>
            <a:r>
              <a:rPr kumimoji="1" lang="ja-JP" altLang="en-US" dirty="0" smtClean="0"/>
              <a:t>床。診療科は</a:t>
            </a:r>
            <a:r>
              <a:rPr kumimoji="1" lang="en-US" altLang="ja-JP" dirty="0" smtClean="0"/>
              <a:t>31</a:t>
            </a:r>
            <a:r>
              <a:rPr kumimoji="1" lang="ja-JP" altLang="en-US" dirty="0" smtClean="0"/>
              <a:t>科あり、精神科の入院病棟はありません。</a:t>
            </a:r>
            <a:r>
              <a:rPr kumimoji="1" lang="en-US" altLang="ja-JP" dirty="0" smtClean="0"/>
              <a:t>2014</a:t>
            </a:r>
            <a:r>
              <a:rPr kumimoji="1" lang="ja-JP" altLang="en-US" dirty="0" smtClean="0"/>
              <a:t>年の実績は、平均在院日数は</a:t>
            </a:r>
            <a:r>
              <a:rPr kumimoji="1" lang="en-US" altLang="ja-JP" dirty="0" smtClean="0"/>
              <a:t>12.3</a:t>
            </a:r>
            <a:r>
              <a:rPr kumimoji="1" lang="ja-JP" altLang="en-US" dirty="0" smtClean="0"/>
              <a:t>日、外来</a:t>
            </a:r>
            <a:r>
              <a:rPr kumimoji="1" lang="en-US" altLang="ja-JP" dirty="0" smtClean="0"/>
              <a:t>1</a:t>
            </a:r>
            <a:r>
              <a:rPr kumimoji="1" lang="ja-JP" altLang="en-US" dirty="0" smtClean="0"/>
              <a:t>日平均患者数は</a:t>
            </a:r>
            <a:r>
              <a:rPr kumimoji="1" lang="en-US" altLang="ja-JP" dirty="0" smtClean="0"/>
              <a:t>2796</a:t>
            </a:r>
            <a:r>
              <a:rPr kumimoji="1" lang="ja-JP" altLang="en-US" dirty="0" smtClean="0"/>
              <a:t>名、紹介率が</a:t>
            </a:r>
            <a:r>
              <a:rPr kumimoji="1" lang="en-US" altLang="ja-JP" dirty="0" smtClean="0"/>
              <a:t>69%</a:t>
            </a:r>
            <a:r>
              <a:rPr kumimoji="1" lang="ja-JP" altLang="en-US" dirty="0" smtClean="0"/>
              <a:t>で逆紹介率が</a:t>
            </a:r>
            <a:r>
              <a:rPr kumimoji="1" lang="en-US" altLang="ja-JP" dirty="0" smtClean="0"/>
              <a:t>99%</a:t>
            </a:r>
            <a:r>
              <a:rPr kumimoji="1" lang="ja-JP" altLang="en-US" dirty="0" smtClean="0"/>
              <a:t>です。救急患者数は</a:t>
            </a:r>
            <a:r>
              <a:rPr kumimoji="1" lang="en-US" altLang="ja-JP" dirty="0" smtClean="0"/>
              <a:t>63054</a:t>
            </a:r>
            <a:r>
              <a:rPr kumimoji="1" lang="ja-JP" altLang="en-US" dirty="0" smtClean="0"/>
              <a:t>名うち入院患者数は</a:t>
            </a:r>
            <a:r>
              <a:rPr kumimoji="1" lang="en-US" altLang="ja-JP" dirty="0" smtClean="0"/>
              <a:t>9200</a:t>
            </a:r>
            <a:r>
              <a:rPr kumimoji="1" lang="ja-JP" altLang="en-US" dirty="0" smtClean="0"/>
              <a:t>名でした。救急車受入が</a:t>
            </a:r>
            <a:r>
              <a:rPr kumimoji="1" lang="en-US" altLang="ja-JP" dirty="0" smtClean="0"/>
              <a:t>9125</a:t>
            </a:r>
            <a:r>
              <a:rPr kumimoji="1" lang="ja-JP" altLang="en-US" dirty="0" smtClean="0"/>
              <a:t>件、救急車搬入後入院した件数は約</a:t>
            </a:r>
            <a:r>
              <a:rPr kumimoji="1" lang="en-US" altLang="ja-JP" dirty="0" smtClean="0"/>
              <a:t>4200</a:t>
            </a:r>
            <a:r>
              <a:rPr kumimoji="1" lang="ja-JP" altLang="en-US" dirty="0" smtClean="0"/>
              <a:t>件であり、約</a:t>
            </a:r>
            <a:r>
              <a:rPr kumimoji="1" lang="en-US" altLang="ja-JP" dirty="0" smtClean="0"/>
              <a:t>50%</a:t>
            </a:r>
            <a:r>
              <a:rPr kumimoji="1" lang="ja-JP" altLang="en-US" dirty="0" smtClean="0"/>
              <a:t>が入院となっていました。救急車応需率は</a:t>
            </a:r>
            <a:r>
              <a:rPr kumimoji="1" lang="en-US" altLang="ja-JP" dirty="0" smtClean="0"/>
              <a:t>90%</a:t>
            </a:r>
            <a:r>
              <a:rPr kumimoji="1" lang="ja-JP" altLang="en-US" dirty="0" smtClean="0"/>
              <a:t>程度でした。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C6141EEC-1D75-4C4D-9833-85C98C1E6A26}" type="slidenum">
              <a:rPr kumimoji="1" lang="ja-JP" altLang="en-US" smtClean="0"/>
              <a:pPr/>
              <a:t>7</a:t>
            </a:fld>
            <a:endParaRPr kumimoji="1" lang="ja-JP" altLang="en-US"/>
          </a:p>
        </p:txBody>
      </p:sp>
    </p:spTree>
    <p:extLst>
      <p:ext uri="{BB962C8B-B14F-4D97-AF65-F5344CB8AC3E}">
        <p14:creationId xmlns:p14="http://schemas.microsoft.com/office/powerpoint/2010/main" val="380861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DE4683-4B07-4A59-92BC-32E90D6BF5A0}" type="slidenum">
              <a:rPr kumimoji="1" lang="ja-JP" altLang="en-US" smtClean="0"/>
              <a:t>8</a:t>
            </a:fld>
            <a:endParaRPr kumimoji="1" lang="ja-JP" altLang="en-US"/>
          </a:p>
        </p:txBody>
      </p:sp>
    </p:spTree>
    <p:extLst>
      <p:ext uri="{BB962C8B-B14F-4D97-AF65-F5344CB8AC3E}">
        <p14:creationId xmlns:p14="http://schemas.microsoft.com/office/powerpoint/2010/main" val="425243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236055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239338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136149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248186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357395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355304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239097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39209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150773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97122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6DE391-3B6B-49AA-ACA9-309AD1FE0966}" type="datetimeFigureOut">
              <a:rPr kumimoji="1" lang="ja-JP" altLang="en-US" smtClean="0"/>
              <a:t>2021/6/3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262049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DE391-3B6B-49AA-ACA9-309AD1FE0966}" type="datetimeFigureOut">
              <a:rPr kumimoji="1" lang="ja-JP" altLang="en-US" smtClean="0"/>
              <a:t>2021/6/3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B991-69C8-4CC8-B5E9-12336C3F50F8}" type="slidenum">
              <a:rPr kumimoji="1" lang="ja-JP" altLang="en-US" smtClean="0"/>
              <a:t>‹#›</a:t>
            </a:fld>
            <a:endParaRPr kumimoji="1" lang="ja-JP" altLang="en-US"/>
          </a:p>
        </p:txBody>
      </p:sp>
    </p:spTree>
    <p:extLst>
      <p:ext uri="{BB962C8B-B14F-4D97-AF65-F5344CB8AC3E}">
        <p14:creationId xmlns:p14="http://schemas.microsoft.com/office/powerpoint/2010/main" val="295621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8000" dirty="0" smtClean="0"/>
              <a:t>プライマリ・ケアカンファレンス</a:t>
            </a:r>
            <a:endParaRPr kumimoji="1" lang="ja-JP" altLang="en-US" sz="8000" dirty="0"/>
          </a:p>
        </p:txBody>
      </p:sp>
      <p:sp>
        <p:nvSpPr>
          <p:cNvPr id="3" name="サブタイトル 2"/>
          <p:cNvSpPr>
            <a:spLocks noGrp="1"/>
          </p:cNvSpPr>
          <p:nvPr>
            <p:ph type="subTitle" idx="1"/>
          </p:nvPr>
        </p:nvSpPr>
        <p:spPr/>
        <p:txBody>
          <a:bodyPr/>
          <a:lstStyle/>
          <a:p>
            <a:r>
              <a:rPr lang="ja-JP" altLang="en-US" dirty="0"/>
              <a:t>倉敷中央</a:t>
            </a:r>
            <a:r>
              <a:rPr lang="ja-JP" altLang="en-US" dirty="0" smtClean="0"/>
              <a:t>病院　國永直樹</a:t>
            </a:r>
            <a:endParaRPr kumimoji="1" lang="en-US" altLang="ja-JP" dirty="0" smtClean="0"/>
          </a:p>
        </p:txBody>
      </p:sp>
    </p:spTree>
    <p:extLst>
      <p:ext uri="{BB962C8B-B14F-4D97-AF65-F5344CB8AC3E}">
        <p14:creationId xmlns:p14="http://schemas.microsoft.com/office/powerpoint/2010/main" val="153949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症例</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3326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ここは</a:t>
            </a:r>
            <a:r>
              <a:rPr lang="ja-JP" altLang="en-US" dirty="0">
                <a:latin typeface="メイリオ" panose="020B0604030504040204" pitchFamily="50" charset="-128"/>
                <a:ea typeface="メイリオ" panose="020B0604030504040204" pitchFamily="50" charset="-128"/>
              </a:rPr>
              <a:t>内科</a:t>
            </a:r>
            <a:r>
              <a:rPr kumimoji="1" lang="ja-JP" altLang="en-US" dirty="0" smtClean="0">
                <a:latin typeface="メイリオ" panose="020B0604030504040204" pitchFamily="50" charset="-128"/>
                <a:ea typeface="メイリオ" panose="020B0604030504040204" pitchFamily="50" charset="-128"/>
              </a:rPr>
              <a:t>外来です。</a:t>
            </a:r>
            <a:endParaRPr kumimoji="1" lang="ja-JP" altLang="en-US" dirty="0">
              <a:latin typeface="メイリオ" panose="020B0604030504040204" pitchFamily="50" charset="-128"/>
              <a:ea typeface="メイリオ" panose="020B0604030504040204" pitchFamily="50" charset="-128"/>
            </a:endParaRPr>
          </a:p>
        </p:txBody>
      </p:sp>
      <p:pic>
        <p:nvPicPr>
          <p:cNvPr id="7" name="コンテンツ プレースホルダー 6" descr="画面の領域"/>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0879" y="1825625"/>
            <a:ext cx="4436242" cy="4351338"/>
          </a:xfrm>
        </p:spPr>
      </p:pic>
      <p:pic>
        <p:nvPicPr>
          <p:cNvPr id="8" name="コンテンツ プレースホルダー 7" descr="画面の領域"/>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40845"/>
            <a:ext cx="5181600" cy="4320898"/>
          </a:xfrm>
        </p:spPr>
      </p:pic>
    </p:spTree>
    <p:extLst>
      <p:ext uri="{BB962C8B-B14F-4D97-AF65-F5344CB8AC3E}">
        <p14:creationId xmlns:p14="http://schemas.microsoft.com/office/powerpoint/2010/main" val="115960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sz="5400" dirty="0" smtClean="0"/>
              <a:t>水</a:t>
            </a:r>
            <a:r>
              <a:rPr kumimoji="1" lang="ja-JP" altLang="en-US" sz="5400" dirty="0" smtClean="0"/>
              <a:t>曜日　午前</a:t>
            </a:r>
            <a:r>
              <a:rPr kumimoji="1" lang="en-US" altLang="ja-JP" sz="5400" dirty="0" smtClean="0"/>
              <a:t>9</a:t>
            </a:r>
            <a:r>
              <a:rPr kumimoji="1" lang="ja-JP" altLang="en-US" sz="5400" dirty="0" smtClean="0"/>
              <a:t>時　内科外来</a:t>
            </a:r>
            <a:endParaRPr kumimoji="1" lang="ja-JP" altLang="en-US" sz="54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65259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latin typeface="メイリオ" panose="020B0604030504040204" pitchFamily="50" charset="-128"/>
                <a:ea typeface="メイリオ" panose="020B0604030504040204" pitchFamily="50" charset="-128"/>
              </a:rPr>
              <a:t>1</a:t>
            </a:r>
            <a:r>
              <a:rPr lang="en-US" altLang="ja-JP" dirty="0">
                <a:latin typeface="メイリオ" panose="020B0604030504040204" pitchFamily="50" charset="-128"/>
                <a:ea typeface="メイリオ" panose="020B0604030504040204" pitchFamily="50" charset="-128"/>
              </a:rPr>
              <a:t>7</a:t>
            </a:r>
            <a:r>
              <a:rPr kumimoji="1" lang="ja-JP" altLang="en-US" dirty="0" smtClean="0">
                <a:latin typeface="メイリオ" panose="020B0604030504040204" pitchFamily="50" charset="-128"/>
                <a:ea typeface="メイリオ" panose="020B0604030504040204" pitchFamily="50" charset="-128"/>
              </a:rPr>
              <a:t>歳女性　高校生</a:t>
            </a:r>
            <a:endParaRPr kumimoji="1" lang="ja-JP" altLang="en-US" dirty="0">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27261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主訴：朝起きられない</a:t>
            </a:r>
            <a:endParaRPr kumimoji="1" lang="ja-JP" altLang="en-US" dirty="0"/>
          </a:p>
        </p:txBody>
      </p:sp>
      <p:sp>
        <p:nvSpPr>
          <p:cNvPr id="7" name="サブタイトル 6"/>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3684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診察する前にどんな疾患を考えますか？</a:t>
            </a:r>
            <a:endParaRPr kumimoji="1" lang="ja-JP" altLang="en-US"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900" y="1666081"/>
            <a:ext cx="4394200" cy="4394200"/>
          </a:xfrm>
        </p:spPr>
      </p:pic>
    </p:spTree>
    <p:extLst>
      <p:ext uri="{BB962C8B-B14F-4D97-AF65-F5344CB8AC3E}">
        <p14:creationId xmlns:p14="http://schemas.microsoft.com/office/powerpoint/2010/main" val="296266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現病歴</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lnSpc>
                <a:spcPct val="120000"/>
              </a:lnSpc>
              <a:buNone/>
            </a:pPr>
            <a:r>
              <a:rPr lang="ja-JP" altLang="en-US" dirty="0"/>
              <a:t> </a:t>
            </a:r>
            <a:r>
              <a:rPr lang="en-US" altLang="ja-JP" dirty="0"/>
              <a:t>3</a:t>
            </a:r>
            <a:r>
              <a:rPr lang="ja-JP" altLang="en-US" dirty="0"/>
              <a:t>年前</a:t>
            </a:r>
            <a:r>
              <a:rPr lang="en-US" altLang="ja-JP" dirty="0"/>
              <a:t>(</a:t>
            </a:r>
            <a:r>
              <a:rPr lang="ja-JP" altLang="en-US" dirty="0"/>
              <a:t>中学</a:t>
            </a:r>
            <a:r>
              <a:rPr lang="en-US" altLang="ja-JP" dirty="0"/>
              <a:t>2</a:t>
            </a:r>
            <a:r>
              <a:rPr lang="ja-JP" altLang="en-US" dirty="0"/>
              <a:t>年生</a:t>
            </a:r>
            <a:r>
              <a:rPr lang="en-US" altLang="ja-JP" dirty="0"/>
              <a:t>)</a:t>
            </a:r>
            <a:r>
              <a:rPr lang="ja-JP" altLang="en-US" dirty="0"/>
              <a:t>頃から朝起きられず、叩いても揺さぶっても寝ている</a:t>
            </a:r>
            <a:r>
              <a:rPr lang="ja-JP" altLang="en-US" dirty="0" smtClean="0"/>
              <a:t>状態。月に</a:t>
            </a:r>
            <a:r>
              <a:rPr lang="en-US" altLang="ja-JP" dirty="0" smtClean="0"/>
              <a:t>1</a:t>
            </a:r>
            <a:r>
              <a:rPr lang="ja-JP" altLang="en-US" dirty="0" smtClean="0"/>
              <a:t>回くらいの頻度で、毎回</a:t>
            </a:r>
            <a:r>
              <a:rPr lang="en-US" altLang="ja-JP" dirty="0" smtClean="0"/>
              <a:t>2-3</a:t>
            </a:r>
            <a:r>
              <a:rPr lang="ja-JP" altLang="en-US" dirty="0"/>
              <a:t>日学校に行けなかった</a:t>
            </a:r>
            <a:r>
              <a:rPr lang="ja-JP" altLang="en-US" dirty="0" smtClean="0"/>
              <a:t>。高校</a:t>
            </a:r>
            <a:r>
              <a:rPr lang="ja-JP" altLang="en-US" dirty="0"/>
              <a:t>に入って落ち着いていたが</a:t>
            </a:r>
            <a:r>
              <a:rPr lang="ja-JP" altLang="en-US" dirty="0" smtClean="0"/>
              <a:t>、</a:t>
            </a:r>
            <a:r>
              <a:rPr lang="ja-JP" altLang="en-US" dirty="0"/>
              <a:t>昨日</a:t>
            </a:r>
            <a:r>
              <a:rPr lang="ja-JP" altLang="en-US" dirty="0" smtClean="0"/>
              <a:t>急</a:t>
            </a:r>
            <a:r>
              <a:rPr lang="ja-JP" altLang="en-US" dirty="0"/>
              <a:t>に再発し</a:t>
            </a:r>
            <a:r>
              <a:rPr lang="ja-JP" altLang="en-US" dirty="0" smtClean="0"/>
              <a:t>、当科</a:t>
            </a:r>
            <a:r>
              <a:rPr lang="ja-JP" altLang="en-US" dirty="0"/>
              <a:t>受診。</a:t>
            </a:r>
          </a:p>
          <a:p>
            <a:pPr marL="0" indent="0">
              <a:lnSpc>
                <a:spcPct val="120000"/>
              </a:lnSpc>
              <a:buNone/>
            </a:pPr>
            <a:r>
              <a:rPr lang="ja-JP" altLang="en-US" dirty="0"/>
              <a:t>  </a:t>
            </a:r>
          </a:p>
          <a:p>
            <a:pPr marL="0" indent="0">
              <a:lnSpc>
                <a:spcPct val="120000"/>
              </a:lnSpc>
              <a:buNone/>
            </a:pPr>
            <a:r>
              <a:rPr lang="ja-JP" altLang="en-US" dirty="0" smtClean="0"/>
              <a:t>辛い</a:t>
            </a:r>
            <a:r>
              <a:rPr lang="ja-JP" altLang="en-US" dirty="0"/>
              <a:t>ことはない</a:t>
            </a:r>
            <a:r>
              <a:rPr lang="ja-JP" altLang="en-US" dirty="0" smtClean="0"/>
              <a:t>。部活</a:t>
            </a:r>
            <a:r>
              <a:rPr lang="ja-JP" altLang="en-US" dirty="0"/>
              <a:t>をやっている</a:t>
            </a:r>
            <a:r>
              <a:rPr lang="ja-JP" altLang="en-US" dirty="0" smtClean="0"/>
              <a:t>。動悸</a:t>
            </a:r>
            <a:r>
              <a:rPr lang="ja-JP" altLang="en-US" dirty="0"/>
              <a:t>があった・頭痛・腹部違和感がある</a:t>
            </a:r>
          </a:p>
          <a:p>
            <a:pPr marL="0" indent="0">
              <a:lnSpc>
                <a:spcPct val="120000"/>
              </a:lnSpc>
              <a:buNone/>
            </a:pPr>
            <a:r>
              <a:rPr lang="ja-JP" altLang="en-US" dirty="0" smtClean="0"/>
              <a:t>自覚</a:t>
            </a:r>
            <a:r>
              <a:rPr lang="ja-JP" altLang="en-US" dirty="0"/>
              <a:t>症状は寝不足気味</a:t>
            </a:r>
            <a:r>
              <a:rPr lang="en-US" altLang="ja-JP" dirty="0"/>
              <a:t>(AM1:00-6:00</a:t>
            </a:r>
            <a:r>
              <a:rPr lang="en-US" altLang="ja-JP" dirty="0" smtClean="0"/>
              <a:t>)</a:t>
            </a:r>
            <a:r>
              <a:rPr lang="ja-JP" altLang="en-US" dirty="0" err="1" smtClean="0"/>
              <a:t>、</a:t>
            </a:r>
            <a:r>
              <a:rPr lang="ja-JP" altLang="en-US" dirty="0" smtClean="0"/>
              <a:t>過</a:t>
            </a:r>
            <a:r>
              <a:rPr lang="ja-JP" altLang="en-US" dirty="0"/>
              <a:t>呼吸・しびれはない</a:t>
            </a:r>
          </a:p>
          <a:p>
            <a:pPr marL="0" indent="0">
              <a:lnSpc>
                <a:spcPct val="120000"/>
              </a:lnSpc>
              <a:buNone/>
            </a:pPr>
            <a:r>
              <a:rPr lang="ja-JP" altLang="en-US" dirty="0" smtClean="0"/>
              <a:t>食事摂取は良好。意識</a:t>
            </a:r>
            <a:r>
              <a:rPr lang="ja-JP" altLang="en-US" dirty="0"/>
              <a:t>は</a:t>
            </a:r>
            <a:r>
              <a:rPr lang="ja-JP" altLang="en-US" dirty="0" smtClean="0"/>
              <a:t>ある、自分</a:t>
            </a:r>
            <a:r>
              <a:rPr lang="ja-JP" altLang="en-US" dirty="0"/>
              <a:t>の体じゃない感じで力が入らない</a:t>
            </a:r>
            <a:endParaRPr kumimoji="1" lang="ja-JP" altLang="en-US" dirty="0"/>
          </a:p>
        </p:txBody>
      </p:sp>
    </p:spTree>
    <p:extLst>
      <p:ext uri="{BB962C8B-B14F-4D97-AF65-F5344CB8AC3E}">
        <p14:creationId xmlns:p14="http://schemas.microsoft.com/office/powerpoint/2010/main" val="67659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問診表</a:t>
            </a:r>
            <a:r>
              <a:rPr lang="ja-JP" altLang="en-US" dirty="0" smtClean="0"/>
              <a:t>の</a:t>
            </a:r>
            <a:r>
              <a:rPr lang="ja-JP" altLang="en-US" dirty="0"/>
              <a:t>内容</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nSpc>
                <a:spcPct val="120000"/>
              </a:lnSpc>
              <a:buNone/>
            </a:pPr>
            <a:r>
              <a:rPr lang="en-US" altLang="ja-JP" sz="3600" dirty="0"/>
              <a:t>【vital】</a:t>
            </a:r>
            <a:r>
              <a:rPr lang="ja-JP" altLang="en-US" sz="3600" dirty="0"/>
              <a:t>血圧</a:t>
            </a:r>
            <a:r>
              <a:rPr lang="en-US" altLang="ja-JP" sz="3600" dirty="0"/>
              <a:t>121/68mmHg  </a:t>
            </a:r>
            <a:r>
              <a:rPr lang="ja-JP" altLang="en-US" sz="3600" dirty="0"/>
              <a:t>脈拍</a:t>
            </a:r>
            <a:r>
              <a:rPr lang="en-US" altLang="ja-JP" sz="3600" dirty="0"/>
              <a:t>67</a:t>
            </a:r>
            <a:r>
              <a:rPr lang="ja-JP" altLang="en-US" sz="3600" dirty="0"/>
              <a:t>回</a:t>
            </a:r>
            <a:r>
              <a:rPr lang="en-US" altLang="ja-JP" sz="3600" dirty="0"/>
              <a:t>/</a:t>
            </a:r>
            <a:r>
              <a:rPr lang="ja-JP" altLang="en-US" sz="3600" dirty="0"/>
              <a:t>分  体温</a:t>
            </a:r>
            <a:r>
              <a:rPr lang="en-US" altLang="ja-JP" sz="3600" dirty="0"/>
              <a:t>37℃  </a:t>
            </a:r>
          </a:p>
          <a:p>
            <a:pPr marL="0" indent="0">
              <a:lnSpc>
                <a:spcPct val="120000"/>
              </a:lnSpc>
              <a:buNone/>
            </a:pPr>
            <a:r>
              <a:rPr lang="en-US" altLang="ja-JP" sz="3600" dirty="0"/>
              <a:t>【</a:t>
            </a:r>
            <a:r>
              <a:rPr lang="ja-JP" altLang="en-US" sz="3600" dirty="0"/>
              <a:t>身長体重</a:t>
            </a:r>
            <a:r>
              <a:rPr lang="en-US" altLang="ja-JP" sz="3600" dirty="0"/>
              <a:t>】160cm  50kg  </a:t>
            </a:r>
          </a:p>
          <a:p>
            <a:pPr marL="0" indent="0">
              <a:lnSpc>
                <a:spcPct val="120000"/>
              </a:lnSpc>
              <a:buNone/>
            </a:pPr>
            <a:r>
              <a:rPr lang="en-US" altLang="ja-JP" sz="3600" dirty="0"/>
              <a:t>【</a:t>
            </a:r>
            <a:r>
              <a:rPr lang="ja-JP" altLang="en-US" sz="3600" dirty="0"/>
              <a:t>定期薬</a:t>
            </a:r>
            <a:r>
              <a:rPr lang="en-US" altLang="ja-JP" sz="3600" dirty="0" smtClean="0"/>
              <a:t>】</a:t>
            </a:r>
            <a:r>
              <a:rPr lang="ja-JP" altLang="en-US" sz="3600" dirty="0" smtClean="0"/>
              <a:t>ジエノゲスト：</a:t>
            </a:r>
            <a:r>
              <a:rPr lang="en-US" altLang="ja-JP" sz="3600" dirty="0" smtClean="0"/>
              <a:t>2㎎/</a:t>
            </a:r>
            <a:r>
              <a:rPr lang="en-US" altLang="ja-JP" sz="3600" dirty="0"/>
              <a:t>day</a:t>
            </a:r>
          </a:p>
          <a:p>
            <a:pPr marL="0" indent="0">
              <a:lnSpc>
                <a:spcPct val="120000"/>
              </a:lnSpc>
              <a:buNone/>
            </a:pPr>
            <a:r>
              <a:rPr lang="en-US" altLang="ja-JP" sz="3600" dirty="0"/>
              <a:t>【</a:t>
            </a:r>
            <a:r>
              <a:rPr lang="ja-JP" altLang="en-US" sz="3600" dirty="0"/>
              <a:t>既往歴</a:t>
            </a:r>
            <a:r>
              <a:rPr lang="en-US" altLang="ja-JP" sz="3600" dirty="0" smtClean="0"/>
              <a:t>】</a:t>
            </a:r>
            <a:r>
              <a:rPr lang="ja-JP" altLang="en-US" sz="3600" dirty="0" smtClean="0"/>
              <a:t>多嚢胞性卵巣症候群</a:t>
            </a:r>
            <a:endParaRPr lang="en-US" altLang="ja-JP" sz="3600" dirty="0"/>
          </a:p>
        </p:txBody>
      </p:sp>
    </p:spTree>
    <p:extLst>
      <p:ext uri="{BB962C8B-B14F-4D97-AF65-F5344CB8AC3E}">
        <p14:creationId xmlns:p14="http://schemas.microsoft.com/office/powerpoint/2010/main" val="370064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最初</a:t>
            </a:r>
            <a:r>
              <a:rPr lang="ja-JP" altLang="en-US" dirty="0" smtClean="0"/>
              <a:t>に</a:t>
            </a:r>
            <a:r>
              <a:rPr kumimoji="1" lang="ja-JP" altLang="en-US" dirty="0" smtClean="0"/>
              <a:t>記載していた身体所見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nSpc>
                <a:spcPct val="120000"/>
              </a:lnSpc>
              <a:buNone/>
            </a:pPr>
            <a:r>
              <a:rPr lang="ja-JP" altLang="en-US" sz="3600" dirty="0" smtClean="0"/>
              <a:t>眼</a:t>
            </a:r>
            <a:r>
              <a:rPr lang="ja-JP" altLang="en-US" sz="3600" dirty="0"/>
              <a:t>瞼結膜：貧血なし</a:t>
            </a:r>
          </a:p>
          <a:p>
            <a:pPr marL="0" indent="0">
              <a:lnSpc>
                <a:spcPct val="120000"/>
              </a:lnSpc>
              <a:buNone/>
            </a:pPr>
            <a:r>
              <a:rPr lang="ja-JP" altLang="en-US" sz="3600" dirty="0" smtClean="0"/>
              <a:t>腹部</a:t>
            </a:r>
            <a:r>
              <a:rPr lang="ja-JP" altLang="en-US" sz="3600" dirty="0"/>
              <a:t>：圧痛なし</a:t>
            </a:r>
          </a:p>
          <a:p>
            <a:pPr marL="0" indent="0">
              <a:buNone/>
            </a:pPr>
            <a:endParaRPr kumimoji="1" lang="ja-JP" altLang="en-US" sz="3600" dirty="0"/>
          </a:p>
        </p:txBody>
      </p:sp>
    </p:spTree>
    <p:extLst>
      <p:ext uri="{BB962C8B-B14F-4D97-AF65-F5344CB8AC3E}">
        <p14:creationId xmlns:p14="http://schemas.microsoft.com/office/powerpoint/2010/main" val="141554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追加で確認したい事は？</a:t>
            </a:r>
            <a:endParaRPr kumimoji="1" lang="ja-JP" altLang="en-US"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900" y="1666081"/>
            <a:ext cx="4394200" cy="4394200"/>
          </a:xfrm>
        </p:spPr>
      </p:pic>
    </p:spTree>
    <p:extLst>
      <p:ext uri="{BB962C8B-B14F-4D97-AF65-F5344CB8AC3E}">
        <p14:creationId xmlns:p14="http://schemas.microsoft.com/office/powerpoint/2010/main" val="2316569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5560" y="116632"/>
            <a:ext cx="7772400" cy="1143000"/>
          </a:xfrm>
        </p:spPr>
        <p: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当院の背景</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921426" y="1088460"/>
            <a:ext cx="6478810" cy="5500876"/>
          </a:xfrm>
        </p:spPr>
      </p:pic>
    </p:spTree>
    <p:extLst>
      <p:ext uri="{BB962C8B-B14F-4D97-AF65-F5344CB8AC3E}">
        <p14:creationId xmlns:p14="http://schemas.microsoft.com/office/powerpoint/2010/main" val="2036343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鑑別疾患は？</a:t>
            </a:r>
            <a:endParaRPr kumimoji="1" lang="ja-JP" altLang="en-US"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900" y="1666081"/>
            <a:ext cx="4394200" cy="4394200"/>
          </a:xfrm>
        </p:spPr>
      </p:pic>
    </p:spTree>
    <p:extLst>
      <p:ext uri="{BB962C8B-B14F-4D97-AF65-F5344CB8AC3E}">
        <p14:creationId xmlns:p14="http://schemas.microsoft.com/office/powerpoint/2010/main" val="3654032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その時の鑑別</a:t>
            </a:r>
            <a:endParaRPr kumimoji="1" lang="ja-JP" altLang="en-US" dirty="0"/>
          </a:p>
        </p:txBody>
      </p:sp>
      <p:sp>
        <p:nvSpPr>
          <p:cNvPr id="3" name="コンテンツ プレースホルダー 2"/>
          <p:cNvSpPr>
            <a:spLocks noGrp="1"/>
          </p:cNvSpPr>
          <p:nvPr>
            <p:ph idx="1"/>
          </p:nvPr>
        </p:nvSpPr>
        <p:spPr>
          <a:xfrm>
            <a:off x="838200" y="1825625"/>
            <a:ext cx="10515600" cy="4661672"/>
          </a:xfrm>
        </p:spPr>
        <p:txBody>
          <a:bodyPr>
            <a:normAutofit/>
          </a:bodyPr>
          <a:lstStyle/>
          <a:p>
            <a:pPr marL="0" indent="0">
              <a:lnSpc>
                <a:spcPct val="110000"/>
              </a:lnSpc>
              <a:buNone/>
            </a:pPr>
            <a:r>
              <a:rPr lang="ja-JP" altLang="en-US" sz="3200" dirty="0" smtClean="0"/>
              <a:t>起立性</a:t>
            </a:r>
            <a:r>
              <a:rPr lang="ja-JP" altLang="en-US" sz="3200" dirty="0"/>
              <a:t>調節障害</a:t>
            </a:r>
          </a:p>
          <a:p>
            <a:pPr marL="0" indent="0">
              <a:buNone/>
            </a:pPr>
            <a:r>
              <a:rPr lang="ja-JP" altLang="en-US" sz="3200" dirty="0"/>
              <a:t>睡眠障害</a:t>
            </a:r>
          </a:p>
          <a:p>
            <a:pPr marL="0" indent="0">
              <a:buNone/>
            </a:pPr>
            <a:r>
              <a:rPr lang="ja-JP" altLang="en-US" sz="3200" dirty="0"/>
              <a:t>低血糖</a:t>
            </a:r>
          </a:p>
          <a:p>
            <a:pPr marL="0" indent="0">
              <a:buNone/>
            </a:pPr>
            <a:r>
              <a:rPr lang="ja-JP" altLang="en-US" sz="3200" dirty="0"/>
              <a:t>副腎不全、甲状腺機能低下</a:t>
            </a:r>
          </a:p>
          <a:p>
            <a:pPr marL="0" indent="0">
              <a:buNone/>
            </a:pPr>
            <a:r>
              <a:rPr lang="ja-JP" altLang="en-US" sz="3200" dirty="0"/>
              <a:t>抑うつ</a:t>
            </a:r>
          </a:p>
          <a:p>
            <a:pPr marL="0" indent="0">
              <a:buNone/>
            </a:pPr>
            <a:r>
              <a:rPr lang="ja-JP" altLang="en-US" sz="3200" dirty="0"/>
              <a:t>適応</a:t>
            </a:r>
            <a:r>
              <a:rPr lang="ja-JP" altLang="en-US" sz="3200" dirty="0" smtClean="0"/>
              <a:t>障害</a:t>
            </a:r>
            <a:endParaRPr lang="ja-JP" altLang="en-US" sz="3200" dirty="0"/>
          </a:p>
        </p:txBody>
      </p:sp>
    </p:spTree>
    <p:extLst>
      <p:ext uri="{BB962C8B-B14F-4D97-AF65-F5344CB8AC3E}">
        <p14:creationId xmlns:p14="http://schemas.microsoft.com/office/powerpoint/2010/main" val="63011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何の検査しま</a:t>
            </a:r>
            <a:r>
              <a:rPr lang="ja-JP" altLang="en-US" dirty="0"/>
              <a:t>す</a:t>
            </a:r>
            <a:r>
              <a:rPr lang="ja-JP" altLang="en-US" dirty="0" smtClean="0"/>
              <a:t>？しません？</a:t>
            </a:r>
            <a:endParaRPr kumimoji="1" lang="ja-JP" altLang="en-US"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900" y="1666081"/>
            <a:ext cx="4394200" cy="4394200"/>
          </a:xfrm>
        </p:spPr>
      </p:pic>
    </p:spTree>
    <p:extLst>
      <p:ext uri="{BB962C8B-B14F-4D97-AF65-F5344CB8AC3E}">
        <p14:creationId xmlns:p14="http://schemas.microsoft.com/office/powerpoint/2010/main" val="1480404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241558"/>
            <a:ext cx="10515600" cy="1325563"/>
          </a:xfrm>
        </p:spPr>
        <p:txBody>
          <a:bodyPr/>
          <a:lstStyle/>
          <a:p>
            <a:r>
              <a:rPr kumimoji="1" lang="ja-JP" altLang="en-US" dirty="0" smtClean="0"/>
              <a:t>起立試験：大きな変化なし</a:t>
            </a:r>
            <a:endParaRPr kumimoji="1" lang="ja-JP" altLang="en-US" dirty="0"/>
          </a:p>
        </p:txBody>
      </p:sp>
      <p:sp>
        <p:nvSpPr>
          <p:cNvPr id="3" name="コンテンツ プレースホルダー 2"/>
          <p:cNvSpPr>
            <a:spLocks noGrp="1"/>
          </p:cNvSpPr>
          <p:nvPr>
            <p:ph idx="1"/>
          </p:nvPr>
        </p:nvSpPr>
        <p:spPr>
          <a:xfrm>
            <a:off x="838199" y="1408670"/>
            <a:ext cx="10999573" cy="5202195"/>
          </a:xfrm>
        </p:spPr>
        <p:txBody>
          <a:bodyPr>
            <a:normAutofit fontScale="92500" lnSpcReduction="10000"/>
          </a:bodyPr>
          <a:lstStyle/>
          <a:p>
            <a:pPr marL="0" indent="0">
              <a:buNone/>
            </a:pPr>
            <a:r>
              <a:rPr lang="ja-JP" altLang="en-US" dirty="0" smtClean="0"/>
              <a:t>臥位</a:t>
            </a:r>
            <a:r>
              <a:rPr lang="en-US" altLang="ja-JP" dirty="0"/>
              <a:t>2</a:t>
            </a:r>
            <a:r>
              <a:rPr lang="ja-JP" altLang="en-US" dirty="0"/>
              <a:t>分後　</a:t>
            </a:r>
            <a:r>
              <a:rPr lang="en-US" altLang="ja-JP" dirty="0"/>
              <a:t>BP114/50, PR53</a:t>
            </a:r>
          </a:p>
          <a:p>
            <a:pPr marL="0" indent="0">
              <a:buNone/>
            </a:pPr>
            <a:r>
              <a:rPr lang="ja-JP" altLang="en-US" dirty="0"/>
              <a:t>臥位</a:t>
            </a:r>
            <a:r>
              <a:rPr lang="en-US" altLang="ja-JP" dirty="0"/>
              <a:t>4</a:t>
            </a:r>
            <a:r>
              <a:rPr lang="ja-JP" altLang="en-US" dirty="0"/>
              <a:t>分後  </a:t>
            </a:r>
            <a:r>
              <a:rPr lang="en-US" altLang="ja-JP" dirty="0"/>
              <a:t>BP116/57, PR59</a:t>
            </a:r>
          </a:p>
          <a:p>
            <a:pPr marL="0" indent="0">
              <a:buNone/>
            </a:pPr>
            <a:r>
              <a:rPr lang="ja-JP" altLang="en-US" dirty="0"/>
              <a:t>臥位</a:t>
            </a:r>
            <a:r>
              <a:rPr lang="en-US" altLang="ja-JP" dirty="0"/>
              <a:t>6</a:t>
            </a:r>
            <a:r>
              <a:rPr lang="ja-JP" altLang="en-US" dirty="0"/>
              <a:t>分後  </a:t>
            </a:r>
            <a:r>
              <a:rPr lang="en-US" altLang="ja-JP" dirty="0"/>
              <a:t>BP116/57, PR59</a:t>
            </a:r>
          </a:p>
          <a:p>
            <a:pPr marL="0" indent="0">
              <a:buNone/>
            </a:pPr>
            <a:r>
              <a:rPr lang="ja-JP" altLang="en-US" dirty="0"/>
              <a:t>起立直後　 </a:t>
            </a:r>
            <a:r>
              <a:rPr lang="en-US" altLang="ja-JP" dirty="0"/>
              <a:t>BP120/66, PR63</a:t>
            </a:r>
          </a:p>
          <a:p>
            <a:pPr marL="0" indent="0">
              <a:buNone/>
            </a:pPr>
            <a:r>
              <a:rPr lang="ja-JP" altLang="en-US" dirty="0"/>
              <a:t>起立</a:t>
            </a:r>
            <a:r>
              <a:rPr lang="en-US" altLang="ja-JP" dirty="0"/>
              <a:t>2</a:t>
            </a:r>
            <a:r>
              <a:rPr lang="ja-JP" altLang="en-US" dirty="0"/>
              <a:t>分後　</a:t>
            </a:r>
            <a:r>
              <a:rPr lang="en-US" altLang="ja-JP" dirty="0"/>
              <a:t>BP117/64, PR64</a:t>
            </a:r>
          </a:p>
          <a:p>
            <a:pPr marL="0" indent="0">
              <a:buNone/>
            </a:pPr>
            <a:r>
              <a:rPr lang="ja-JP" altLang="en-US" dirty="0"/>
              <a:t>起立</a:t>
            </a:r>
            <a:r>
              <a:rPr lang="en-US" altLang="ja-JP" dirty="0"/>
              <a:t>4</a:t>
            </a:r>
            <a:r>
              <a:rPr lang="ja-JP" altLang="en-US" dirty="0"/>
              <a:t>分後　</a:t>
            </a:r>
            <a:r>
              <a:rPr lang="en-US" altLang="ja-JP" dirty="0"/>
              <a:t>BP117/64, PR66</a:t>
            </a:r>
          </a:p>
          <a:p>
            <a:pPr marL="0" indent="0">
              <a:buNone/>
            </a:pPr>
            <a:r>
              <a:rPr lang="ja-JP" altLang="en-US" dirty="0"/>
              <a:t>起立</a:t>
            </a:r>
            <a:r>
              <a:rPr lang="en-US" altLang="ja-JP" dirty="0"/>
              <a:t>6</a:t>
            </a:r>
            <a:r>
              <a:rPr lang="ja-JP" altLang="en-US" dirty="0"/>
              <a:t>分後　</a:t>
            </a:r>
            <a:r>
              <a:rPr lang="en-US" altLang="ja-JP" dirty="0"/>
              <a:t>BP111/64, PR69</a:t>
            </a:r>
          </a:p>
          <a:p>
            <a:pPr marL="0" indent="0">
              <a:buNone/>
            </a:pPr>
            <a:r>
              <a:rPr lang="ja-JP" altLang="en-US" dirty="0"/>
              <a:t>起立</a:t>
            </a:r>
            <a:r>
              <a:rPr lang="en-US" altLang="ja-JP" dirty="0"/>
              <a:t>8</a:t>
            </a:r>
            <a:r>
              <a:rPr lang="ja-JP" altLang="en-US" dirty="0"/>
              <a:t>分後　</a:t>
            </a:r>
            <a:r>
              <a:rPr lang="en-US" altLang="ja-JP" dirty="0"/>
              <a:t>BP121/64, PR67</a:t>
            </a:r>
          </a:p>
          <a:p>
            <a:pPr marL="0" indent="0">
              <a:buNone/>
            </a:pPr>
            <a:r>
              <a:rPr lang="ja-JP" altLang="en-US" dirty="0"/>
              <a:t>臥位直後 　</a:t>
            </a:r>
            <a:r>
              <a:rPr lang="en-US" altLang="ja-JP" dirty="0"/>
              <a:t>BP122/67, PR64</a:t>
            </a:r>
          </a:p>
          <a:p>
            <a:pPr marL="0" indent="0">
              <a:buNone/>
            </a:pPr>
            <a:r>
              <a:rPr lang="ja-JP" altLang="en-US" dirty="0"/>
              <a:t>臥位</a:t>
            </a:r>
            <a:r>
              <a:rPr lang="en-US" altLang="ja-JP" dirty="0"/>
              <a:t>2</a:t>
            </a:r>
            <a:r>
              <a:rPr lang="ja-JP" altLang="en-US" dirty="0"/>
              <a:t>分後　</a:t>
            </a:r>
            <a:r>
              <a:rPr lang="en-US" altLang="ja-JP" dirty="0"/>
              <a:t>BP111/62, PR60</a:t>
            </a:r>
          </a:p>
          <a:p>
            <a:pPr marL="0" indent="0">
              <a:buNone/>
            </a:pPr>
            <a:r>
              <a:rPr lang="ja-JP" altLang="en-US" dirty="0"/>
              <a:t>臥位</a:t>
            </a:r>
            <a:r>
              <a:rPr lang="en-US" altLang="ja-JP" dirty="0"/>
              <a:t>4</a:t>
            </a:r>
            <a:r>
              <a:rPr lang="ja-JP" altLang="en-US" dirty="0"/>
              <a:t>分後　</a:t>
            </a:r>
            <a:r>
              <a:rPr lang="en-US" altLang="ja-JP" dirty="0"/>
              <a:t>BP119/64, </a:t>
            </a:r>
            <a:r>
              <a:rPr lang="en-US" altLang="ja-JP" dirty="0" smtClean="0"/>
              <a:t>PR58</a:t>
            </a:r>
            <a:endParaRPr lang="en-US" altLang="ja-JP" dirty="0"/>
          </a:p>
        </p:txBody>
      </p:sp>
    </p:spTree>
    <p:extLst>
      <p:ext uri="{BB962C8B-B14F-4D97-AF65-F5344CB8AC3E}">
        <p14:creationId xmlns:p14="http://schemas.microsoft.com/office/powerpoint/2010/main" val="249552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931243" cy="6858000"/>
          </a:xfrm>
        </p:spPr>
        <p:style>
          <a:lnRef idx="2">
            <a:schemeClr val="dk1"/>
          </a:lnRef>
          <a:fillRef idx="1">
            <a:schemeClr val="lt1"/>
          </a:fillRef>
          <a:effectRef idx="0">
            <a:schemeClr val="dk1"/>
          </a:effectRef>
          <a:fontRef idx="minor">
            <a:schemeClr val="dk1"/>
          </a:fontRef>
        </p:style>
      </p:pic>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092" y="0"/>
            <a:ext cx="6011794"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4268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46" y="0"/>
            <a:ext cx="6029275" cy="6858000"/>
          </a:xfrm>
          <a:prstGeom prst="rect">
            <a:avLst/>
          </a:prstGeom>
        </p:spPr>
        <p:style>
          <a:lnRef idx="2">
            <a:schemeClr val="dk1"/>
          </a:lnRef>
          <a:fillRef idx="1">
            <a:schemeClr val="lt1"/>
          </a:fillRef>
          <a:effectRef idx="0">
            <a:schemeClr val="dk1"/>
          </a:effectRef>
          <a:fontRef idx="minor">
            <a:schemeClr val="dk1"/>
          </a:fontRef>
        </p:style>
      </p:pic>
      <p:sp>
        <p:nvSpPr>
          <p:cNvPr id="8" name="テキスト ボックス 7"/>
          <p:cNvSpPr txBox="1"/>
          <p:nvPr/>
        </p:nvSpPr>
        <p:spPr>
          <a:xfrm>
            <a:off x="7389341" y="1050325"/>
            <a:ext cx="4134465" cy="523220"/>
          </a:xfrm>
          <a:prstGeom prst="rect">
            <a:avLst/>
          </a:prstGeom>
          <a:solidFill>
            <a:schemeClr val="bg1"/>
          </a:solidFill>
          <a:ln>
            <a:solidFill>
              <a:schemeClr val="tx1"/>
            </a:solidFill>
          </a:ln>
        </p:spPr>
        <p:txBody>
          <a:bodyPr wrap="none" rtlCol="0">
            <a:spAutoFit/>
          </a:bodyPr>
          <a:lstStyle/>
          <a:p>
            <a:r>
              <a:rPr kumimoji="1" lang="ja-JP" altLang="en-US" sz="2800" dirty="0" smtClean="0">
                <a:latin typeface="メイリオ" panose="020B0604030504040204" pitchFamily="50" charset="-128"/>
                <a:ea typeface="メイリオ" panose="020B0604030504040204" pitchFamily="50" charset="-128"/>
              </a:rPr>
              <a:t>その日は採血して帰宅。</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212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a:t>
            </a:r>
            <a:r>
              <a:rPr kumimoji="1" lang="ja-JP" altLang="en-US" dirty="0" smtClean="0"/>
              <a:t>日後</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7964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追加現病歴</a:t>
            </a:r>
            <a:endParaRPr kumimoji="1" lang="ja-JP" altLang="en-US" dirty="0"/>
          </a:p>
        </p:txBody>
      </p:sp>
      <p:sp>
        <p:nvSpPr>
          <p:cNvPr id="3" name="コンテンツ プレースホルダー 2"/>
          <p:cNvSpPr>
            <a:spLocks noGrp="1"/>
          </p:cNvSpPr>
          <p:nvPr>
            <p:ph idx="1"/>
          </p:nvPr>
        </p:nvSpPr>
        <p:spPr>
          <a:xfrm>
            <a:off x="838200" y="1825624"/>
            <a:ext cx="10515600" cy="4735813"/>
          </a:xfrm>
        </p:spPr>
        <p:txBody>
          <a:bodyPr>
            <a:normAutofit fontScale="92500" lnSpcReduction="10000"/>
          </a:bodyPr>
          <a:lstStyle/>
          <a:p>
            <a:pPr marL="0" indent="0">
              <a:lnSpc>
                <a:spcPct val="120000"/>
              </a:lnSpc>
              <a:buNone/>
            </a:pPr>
            <a:r>
              <a:rPr lang="ja-JP" altLang="en-US" dirty="0"/>
              <a:t>中学</a:t>
            </a:r>
            <a:r>
              <a:rPr lang="en-US" altLang="ja-JP" dirty="0"/>
              <a:t>2-3</a:t>
            </a:r>
            <a:r>
              <a:rPr lang="ja-JP" altLang="en-US" dirty="0"/>
              <a:t>年生の時は月に</a:t>
            </a:r>
            <a:r>
              <a:rPr lang="en-US" altLang="ja-JP" dirty="0"/>
              <a:t>1</a:t>
            </a:r>
            <a:r>
              <a:rPr lang="ja-JP" altLang="en-US" dirty="0"/>
              <a:t>回</a:t>
            </a:r>
            <a:r>
              <a:rPr lang="ja-JP" altLang="en-US" dirty="0" smtClean="0"/>
              <a:t>程度。</a:t>
            </a:r>
            <a:r>
              <a:rPr lang="en-US" altLang="ja-JP" dirty="0"/>
              <a:t>1</a:t>
            </a:r>
            <a:r>
              <a:rPr lang="ja-JP" altLang="en-US" dirty="0"/>
              <a:t>日中動けないので、</a:t>
            </a:r>
            <a:r>
              <a:rPr lang="en-US" altLang="ja-JP" dirty="0"/>
              <a:t>1-2</a:t>
            </a:r>
            <a:r>
              <a:rPr lang="ja-JP" altLang="en-US" dirty="0"/>
              <a:t>日学校を休むこともあった。医療機関受診するも特に診断には至らなかった</a:t>
            </a:r>
            <a:r>
              <a:rPr lang="ja-JP" altLang="en-US" dirty="0" smtClean="0"/>
              <a:t>。</a:t>
            </a:r>
            <a:endParaRPr lang="en-US" altLang="ja-JP" dirty="0" smtClean="0"/>
          </a:p>
          <a:p>
            <a:pPr marL="0" indent="0">
              <a:lnSpc>
                <a:spcPct val="120000"/>
              </a:lnSpc>
              <a:buNone/>
            </a:pPr>
            <a:endParaRPr kumimoji="1" lang="en-US" altLang="ja-JP" dirty="0" smtClean="0"/>
          </a:p>
          <a:p>
            <a:pPr marL="0" indent="0">
              <a:lnSpc>
                <a:spcPct val="120000"/>
              </a:lnSpc>
              <a:buNone/>
            </a:pPr>
            <a:r>
              <a:rPr lang="ja-JP" altLang="en-US" dirty="0"/>
              <a:t>もともと目覚めは悪い方だが、朝動けなくなる時は、</a:t>
            </a:r>
            <a:r>
              <a:rPr lang="en-US" altLang="ja-JP" dirty="0"/>
              <a:t>1</a:t>
            </a:r>
            <a:r>
              <a:rPr lang="ja-JP" altLang="en-US" dirty="0"/>
              <a:t>階のソファまで降りては来るが、ソファで寝ているところを母親が叩いても、目を開けず起きられない</a:t>
            </a:r>
            <a:r>
              <a:rPr lang="ja-JP" altLang="en-US" dirty="0" smtClean="0"/>
              <a:t>。</a:t>
            </a:r>
            <a:endParaRPr lang="en-US" altLang="ja-JP" dirty="0" smtClean="0"/>
          </a:p>
          <a:p>
            <a:pPr marL="0" indent="0">
              <a:lnSpc>
                <a:spcPct val="120000"/>
              </a:lnSpc>
              <a:buNone/>
            </a:pPr>
            <a:r>
              <a:rPr lang="ja-JP" altLang="en-US" dirty="0" smtClean="0"/>
              <a:t>この</a:t>
            </a:r>
            <a:r>
              <a:rPr lang="ja-JP" altLang="en-US" dirty="0"/>
              <a:t>とき、本人の意識はあり、母親の声は聞こえている</a:t>
            </a:r>
            <a:r>
              <a:rPr lang="ja-JP" altLang="en-US" dirty="0" smtClean="0"/>
              <a:t>。しかし</a:t>
            </a:r>
            <a:r>
              <a:rPr lang="ja-JP" altLang="en-US" dirty="0"/>
              <a:t>、体を動かそうとしても動かせない。頭痛や嘔気の随伴症状がある。</a:t>
            </a:r>
          </a:p>
          <a:p>
            <a:pPr marL="0" indent="0">
              <a:lnSpc>
                <a:spcPct val="120000"/>
              </a:lnSpc>
              <a:buNone/>
            </a:pPr>
            <a:r>
              <a:rPr lang="ja-JP" altLang="en-US" dirty="0" smtClean="0"/>
              <a:t>母親から聴取、けいれん</a:t>
            </a:r>
            <a:r>
              <a:rPr lang="ja-JP" altLang="en-US" dirty="0"/>
              <a:t>の動きは</a:t>
            </a:r>
            <a:r>
              <a:rPr lang="ja-JP" altLang="en-US" dirty="0" smtClean="0"/>
              <a:t>ない</a:t>
            </a:r>
            <a:r>
              <a:rPr lang="ja-JP" altLang="en-US" dirty="0"/>
              <a:t>。</a:t>
            </a:r>
            <a:endParaRPr kumimoji="1" lang="en-US" altLang="ja-JP" dirty="0"/>
          </a:p>
          <a:p>
            <a:pPr marL="0" indent="0">
              <a:lnSpc>
                <a:spcPct val="120000"/>
              </a:lnSpc>
              <a:buNone/>
            </a:pPr>
            <a:endParaRPr kumimoji="1" lang="ja-JP" altLang="en-US" dirty="0"/>
          </a:p>
        </p:txBody>
      </p:sp>
    </p:spTree>
    <p:extLst>
      <p:ext uri="{BB962C8B-B14F-4D97-AF65-F5344CB8AC3E}">
        <p14:creationId xmlns:p14="http://schemas.microsoft.com/office/powerpoint/2010/main" val="257835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44842"/>
            <a:ext cx="10515600" cy="6079525"/>
          </a:xfrm>
        </p:spPr>
        <p:txBody>
          <a:bodyPr>
            <a:normAutofit fontScale="92500" lnSpcReduction="10000"/>
          </a:bodyPr>
          <a:lstStyle/>
          <a:p>
            <a:pPr marL="0" indent="0">
              <a:lnSpc>
                <a:spcPct val="120000"/>
              </a:lnSpc>
              <a:buNone/>
            </a:pPr>
            <a:r>
              <a:rPr lang="ja-JP" altLang="en-US" dirty="0" smtClean="0"/>
              <a:t>日中</a:t>
            </a:r>
            <a:r>
              <a:rPr lang="ja-JP" altLang="en-US" dirty="0"/>
              <a:t>、眠気はない。</a:t>
            </a:r>
          </a:p>
          <a:p>
            <a:pPr marL="0" indent="0">
              <a:lnSpc>
                <a:spcPct val="120000"/>
              </a:lnSpc>
              <a:buNone/>
            </a:pPr>
            <a:r>
              <a:rPr lang="ja-JP" altLang="en-US" dirty="0" smtClean="0"/>
              <a:t>夜間</a:t>
            </a:r>
            <a:r>
              <a:rPr lang="ja-JP" altLang="en-US" dirty="0"/>
              <a:t>寝ている間に特に症状ない。睡眠時間は</a:t>
            </a:r>
            <a:r>
              <a:rPr lang="en-US" altLang="ja-JP" dirty="0"/>
              <a:t>0</a:t>
            </a:r>
            <a:r>
              <a:rPr lang="ja-JP" altLang="en-US" dirty="0"/>
              <a:t>～</a:t>
            </a:r>
            <a:r>
              <a:rPr lang="en-US" altLang="ja-JP" dirty="0"/>
              <a:t>6</a:t>
            </a:r>
            <a:r>
              <a:rPr lang="ja-JP" altLang="en-US" dirty="0"/>
              <a:t>時。いびきをかいていることもある。</a:t>
            </a:r>
          </a:p>
          <a:p>
            <a:pPr marL="0" indent="0">
              <a:lnSpc>
                <a:spcPct val="120000"/>
              </a:lnSpc>
              <a:buNone/>
            </a:pPr>
            <a:r>
              <a:rPr lang="ja-JP" altLang="en-US" dirty="0" smtClean="0"/>
              <a:t>寝る</a:t>
            </a:r>
            <a:r>
              <a:rPr lang="ja-JP" altLang="en-US" dirty="0"/>
              <a:t>前にスマホの画面はみない、イヤホンで音楽は聴いている。</a:t>
            </a:r>
          </a:p>
          <a:p>
            <a:pPr marL="0" indent="0">
              <a:lnSpc>
                <a:spcPct val="120000"/>
              </a:lnSpc>
              <a:buNone/>
            </a:pPr>
            <a:r>
              <a:rPr lang="ja-JP" altLang="en-US" dirty="0" smtClean="0"/>
              <a:t>週末</a:t>
            </a:r>
            <a:r>
              <a:rPr lang="ja-JP" altLang="en-US" dirty="0"/>
              <a:t>の生活リズムの乱れは数時間程度</a:t>
            </a:r>
            <a:r>
              <a:rPr lang="en-US" altLang="ja-JP" dirty="0"/>
              <a:t>(AM7,8</a:t>
            </a:r>
            <a:r>
              <a:rPr lang="ja-JP" altLang="en-US" dirty="0"/>
              <a:t>時に起床など</a:t>
            </a:r>
            <a:r>
              <a:rPr lang="en-US" altLang="ja-JP" dirty="0"/>
              <a:t>)</a:t>
            </a:r>
            <a:r>
              <a:rPr lang="ja-JP" altLang="en-US" dirty="0"/>
              <a:t>であり、大きくはない。</a:t>
            </a:r>
          </a:p>
          <a:p>
            <a:pPr marL="0" indent="0">
              <a:lnSpc>
                <a:spcPct val="120000"/>
              </a:lnSpc>
              <a:buNone/>
            </a:pPr>
            <a:r>
              <a:rPr lang="ja-JP" altLang="en-US" dirty="0" smtClean="0"/>
              <a:t>他人</a:t>
            </a:r>
            <a:r>
              <a:rPr lang="ja-JP" altLang="en-US" dirty="0"/>
              <a:t>から異常行動の指摘なし。</a:t>
            </a:r>
          </a:p>
          <a:p>
            <a:pPr marL="0" indent="0">
              <a:lnSpc>
                <a:spcPct val="120000"/>
              </a:lnSpc>
              <a:buNone/>
            </a:pPr>
            <a:r>
              <a:rPr lang="ja-JP" altLang="en-US" dirty="0"/>
              <a:t>  </a:t>
            </a:r>
          </a:p>
          <a:p>
            <a:pPr marL="0" indent="0">
              <a:lnSpc>
                <a:spcPct val="120000"/>
              </a:lnSpc>
              <a:buNone/>
            </a:pPr>
            <a:r>
              <a:rPr lang="ja-JP" altLang="en-US" dirty="0" smtClean="0"/>
              <a:t>頭痛</a:t>
            </a:r>
            <a:r>
              <a:rPr lang="ja-JP" altLang="en-US" dirty="0"/>
              <a:t>は普段から</a:t>
            </a:r>
            <a:r>
              <a:rPr lang="ja-JP" altLang="en-US" dirty="0" smtClean="0"/>
              <a:t>ある。</a:t>
            </a:r>
            <a:endParaRPr lang="ja-JP" altLang="en-US" dirty="0"/>
          </a:p>
          <a:p>
            <a:pPr marL="0" indent="0">
              <a:lnSpc>
                <a:spcPct val="120000"/>
              </a:lnSpc>
              <a:buNone/>
            </a:pPr>
            <a:r>
              <a:rPr lang="ja-JP" altLang="en-US" dirty="0" smtClean="0"/>
              <a:t>吹奏</a:t>
            </a:r>
            <a:r>
              <a:rPr lang="ja-JP" altLang="en-US" dirty="0"/>
              <a:t>楽部、とくに活動に支障をきたすことなし。</a:t>
            </a:r>
          </a:p>
          <a:p>
            <a:pPr marL="0" indent="0">
              <a:lnSpc>
                <a:spcPct val="120000"/>
              </a:lnSpc>
              <a:buNone/>
            </a:pPr>
            <a:r>
              <a:rPr lang="ja-JP" altLang="en-US" dirty="0" smtClean="0"/>
              <a:t>精神的</a:t>
            </a:r>
            <a:r>
              <a:rPr lang="ja-JP" altLang="en-US" dirty="0"/>
              <a:t>なストレス</a:t>
            </a:r>
            <a:r>
              <a:rPr lang="en-US" altLang="ja-JP" dirty="0"/>
              <a:t>(</a:t>
            </a:r>
            <a:r>
              <a:rPr lang="ja-JP" altLang="en-US" dirty="0"/>
              <a:t>勉学、部活</a:t>
            </a:r>
            <a:r>
              <a:rPr lang="en-US" altLang="ja-JP" dirty="0"/>
              <a:t>)</a:t>
            </a:r>
            <a:r>
              <a:rPr lang="ja-JP" altLang="en-US" dirty="0"/>
              <a:t>は気にするほどのことはない。</a:t>
            </a:r>
            <a:endParaRPr kumimoji="1" lang="ja-JP" altLang="en-US" dirty="0"/>
          </a:p>
        </p:txBody>
      </p:sp>
    </p:spTree>
    <p:extLst>
      <p:ext uri="{BB962C8B-B14F-4D97-AF65-F5344CB8AC3E}">
        <p14:creationId xmlns:p14="http://schemas.microsoft.com/office/powerpoint/2010/main" val="285128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月経痛</a:t>
            </a:r>
            <a:r>
              <a:rPr lang="ja-JP" altLang="en-US" dirty="0"/>
              <a:t>は強いほう、排卵ないが出血する</a:t>
            </a:r>
            <a:r>
              <a:rPr lang="ja-JP" altLang="en-US" dirty="0" smtClean="0"/>
              <a:t>、</a:t>
            </a:r>
            <a:r>
              <a:rPr lang="en-US" altLang="ja-JP" dirty="0" smtClean="0"/>
              <a:t>1</a:t>
            </a:r>
            <a:r>
              <a:rPr lang="ja-JP" altLang="en-US" dirty="0"/>
              <a:t>ヵ</a:t>
            </a:r>
            <a:r>
              <a:rPr lang="ja-JP" altLang="en-US" dirty="0" smtClean="0"/>
              <a:t>月前から</a:t>
            </a:r>
            <a:r>
              <a:rPr lang="ja-JP" altLang="en-US" dirty="0"/>
              <a:t>ジェノゲスト内服開始したところ</a:t>
            </a:r>
          </a:p>
          <a:p>
            <a:pPr marL="0" indent="0">
              <a:buNone/>
            </a:pPr>
            <a:r>
              <a:rPr lang="ja-JP" altLang="en-US" dirty="0"/>
              <a:t>月経</a:t>
            </a:r>
            <a:r>
              <a:rPr lang="ja-JP" altLang="en-US" dirty="0" smtClean="0"/>
              <a:t>周期</a:t>
            </a:r>
            <a:r>
              <a:rPr lang="en-US" altLang="ja-JP" dirty="0"/>
              <a:t>28-35</a:t>
            </a:r>
            <a:r>
              <a:rPr lang="ja-JP" altLang="en-US" dirty="0"/>
              <a:t>日　</a:t>
            </a:r>
            <a:r>
              <a:rPr lang="en-US" altLang="ja-JP" dirty="0"/>
              <a:t>1</a:t>
            </a:r>
            <a:r>
              <a:rPr lang="ja-JP" altLang="en-US" dirty="0"/>
              <a:t>週間程度のずれはある</a:t>
            </a:r>
          </a:p>
          <a:p>
            <a:pPr marL="0" indent="0">
              <a:buNone/>
            </a:pPr>
            <a:r>
              <a:rPr lang="ja-JP" altLang="en-US" dirty="0"/>
              <a:t>  </a:t>
            </a:r>
          </a:p>
          <a:p>
            <a:pPr marL="0" indent="0">
              <a:buNone/>
            </a:pPr>
            <a:r>
              <a:rPr lang="ja-JP" altLang="en-US" dirty="0" smtClean="0"/>
              <a:t>生活歴</a:t>
            </a:r>
            <a:r>
              <a:rPr lang="ja-JP" altLang="en-US" dirty="0"/>
              <a:t>：</a:t>
            </a:r>
            <a:r>
              <a:rPr lang="en-US" altLang="ja-JP" dirty="0"/>
              <a:t>2</a:t>
            </a:r>
            <a:r>
              <a:rPr lang="ja-JP" altLang="en-US" dirty="0"/>
              <a:t>人姉妹、食生活偏食なし</a:t>
            </a:r>
            <a:endParaRPr kumimoji="1" lang="ja-JP" altLang="en-US" dirty="0"/>
          </a:p>
        </p:txBody>
      </p:sp>
    </p:spTree>
    <p:extLst>
      <p:ext uri="{BB962C8B-B14F-4D97-AF65-F5344CB8AC3E}">
        <p14:creationId xmlns:p14="http://schemas.microsoft.com/office/powerpoint/2010/main" val="125587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latin typeface="HGP創英角ｺﾞｼｯｸUB" panose="020B0900000000000000" pitchFamily="50" charset="-128"/>
                <a:ea typeface="HGP創英角ｺﾞｼｯｸUB" panose="020B0900000000000000" pitchFamily="50" charset="-128"/>
              </a:rPr>
              <a:t>南西部二次医療圏</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9" name="コンテンツ プレースホルダー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43440" y="1377538"/>
            <a:ext cx="5518522" cy="5480463"/>
          </a:xfrm>
        </p:spPr>
      </p:pic>
      <p:pic>
        <p:nvPicPr>
          <p:cNvPr id="10" name="コンテンツ プレースホルダー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032546" y="2196935"/>
            <a:ext cx="4475753" cy="4458735"/>
          </a:xfrm>
        </p:spPr>
      </p:pic>
      <p:sp>
        <p:nvSpPr>
          <p:cNvPr id="15" name="左矢印 14"/>
          <p:cNvSpPr/>
          <p:nvPr/>
        </p:nvSpPr>
        <p:spPr>
          <a:xfrm>
            <a:off x="5519936" y="3717032"/>
            <a:ext cx="648072" cy="1800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sp>
        <p:nvSpPr>
          <p:cNvPr id="16" name="フローチャート : 結合子 15"/>
          <p:cNvSpPr/>
          <p:nvPr/>
        </p:nvSpPr>
        <p:spPr>
          <a:xfrm>
            <a:off x="3409466" y="3539658"/>
            <a:ext cx="1800200" cy="172819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860759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身体診察　追加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smtClean="0"/>
              <a:t>眼</a:t>
            </a:r>
            <a:r>
              <a:rPr lang="ja-JP" altLang="en-US" dirty="0"/>
              <a:t>瞼</a:t>
            </a:r>
            <a:r>
              <a:rPr lang="ja-JP" altLang="en-US" dirty="0" smtClean="0"/>
              <a:t>結膜縁蒼白</a:t>
            </a:r>
            <a:r>
              <a:rPr lang="ja-JP" altLang="en-US" dirty="0"/>
              <a:t>なし</a:t>
            </a:r>
          </a:p>
          <a:p>
            <a:pPr marL="0" indent="0">
              <a:buNone/>
            </a:pPr>
            <a:r>
              <a:rPr lang="ja-JP" altLang="en-US" dirty="0" smtClean="0"/>
              <a:t>眼球</a:t>
            </a:r>
            <a:r>
              <a:rPr lang="ja-JP" altLang="en-US" dirty="0"/>
              <a:t>結膜黄染なし</a:t>
            </a:r>
          </a:p>
          <a:p>
            <a:pPr marL="0" indent="0">
              <a:buNone/>
            </a:pPr>
            <a:r>
              <a:rPr lang="ja-JP" altLang="en-US" dirty="0" smtClean="0"/>
              <a:t>咽頭</a:t>
            </a:r>
            <a:r>
              <a:rPr lang="ja-JP" altLang="en-US" dirty="0"/>
              <a:t>発赤・白苔なし</a:t>
            </a:r>
          </a:p>
          <a:p>
            <a:pPr marL="0" indent="0">
              <a:buNone/>
            </a:pPr>
            <a:r>
              <a:rPr lang="ja-JP" altLang="en-US" dirty="0" smtClean="0"/>
              <a:t>扁</a:t>
            </a:r>
            <a:r>
              <a:rPr lang="ja-JP" altLang="en-US" dirty="0"/>
              <a:t>桃発赤・腫大なし</a:t>
            </a:r>
          </a:p>
          <a:p>
            <a:pPr marL="0" indent="0">
              <a:buNone/>
            </a:pPr>
            <a:r>
              <a:rPr lang="ja-JP" altLang="en-US" dirty="0" smtClean="0"/>
              <a:t>項部</a:t>
            </a:r>
            <a:r>
              <a:rPr lang="ja-JP" altLang="en-US" dirty="0"/>
              <a:t>硬直なし</a:t>
            </a:r>
          </a:p>
          <a:p>
            <a:pPr marL="0" indent="0">
              <a:buNone/>
            </a:pPr>
            <a:r>
              <a:rPr lang="ja-JP" altLang="en-US" dirty="0" smtClean="0"/>
              <a:t>頚部</a:t>
            </a:r>
            <a:r>
              <a:rPr lang="ja-JP" altLang="en-US" dirty="0"/>
              <a:t>リンパ節腫脹なし、圧痛なし</a:t>
            </a:r>
          </a:p>
          <a:p>
            <a:pPr marL="0" indent="0">
              <a:buNone/>
            </a:pPr>
            <a:r>
              <a:rPr lang="ja-JP" altLang="en-US" dirty="0" smtClean="0"/>
              <a:t>呼吸音</a:t>
            </a:r>
            <a:r>
              <a:rPr lang="ja-JP" altLang="en-US" dirty="0"/>
              <a:t>清、左右差なし　</a:t>
            </a:r>
          </a:p>
          <a:p>
            <a:pPr marL="0" indent="0">
              <a:buNone/>
            </a:pPr>
            <a:r>
              <a:rPr lang="ja-JP" altLang="en-US" dirty="0" smtClean="0"/>
              <a:t>心音</a:t>
            </a:r>
            <a:r>
              <a:rPr lang="ja-JP" altLang="en-US" dirty="0"/>
              <a:t>整、雑音なし</a:t>
            </a:r>
          </a:p>
          <a:p>
            <a:pPr marL="0" indent="0">
              <a:buNone/>
            </a:pPr>
            <a:r>
              <a:rPr lang="ja-JP" altLang="en-US" dirty="0" smtClean="0"/>
              <a:t>下腿</a:t>
            </a:r>
            <a:r>
              <a:rPr lang="ja-JP" altLang="en-US" dirty="0"/>
              <a:t>浮腫</a:t>
            </a:r>
            <a:r>
              <a:rPr lang="ja-JP" altLang="en-US" dirty="0" smtClean="0"/>
              <a:t>なし、手掌溝蒼白なし、</a:t>
            </a:r>
            <a:r>
              <a:rPr lang="en-US" altLang="ja-JP" dirty="0" smtClean="0"/>
              <a:t>spoon nail</a:t>
            </a:r>
            <a:r>
              <a:rPr lang="ja-JP" altLang="en-US" dirty="0" smtClean="0"/>
              <a:t>なし</a:t>
            </a:r>
            <a:endParaRPr kumimoji="1" lang="ja-JP" altLang="en-US" dirty="0"/>
          </a:p>
        </p:txBody>
      </p:sp>
    </p:spTree>
    <p:extLst>
      <p:ext uri="{BB962C8B-B14F-4D97-AF65-F5344CB8AC3E}">
        <p14:creationId xmlns:p14="http://schemas.microsoft.com/office/powerpoint/2010/main" val="206693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神経学的所見：有意所見なし</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nSpc>
                <a:spcPct val="120000"/>
              </a:lnSpc>
              <a:buNone/>
            </a:pPr>
            <a:r>
              <a:rPr lang="ja-JP" altLang="en-US" dirty="0" smtClean="0"/>
              <a:t>脳神経所見異常なし </a:t>
            </a:r>
            <a:endParaRPr lang="en-US" altLang="ja-JP" dirty="0" smtClean="0"/>
          </a:p>
          <a:p>
            <a:pPr marL="0" indent="0">
              <a:lnSpc>
                <a:spcPct val="120000"/>
              </a:lnSpc>
              <a:buNone/>
            </a:pPr>
            <a:r>
              <a:rPr lang="ja-JP" altLang="en-US" dirty="0" smtClean="0"/>
              <a:t>握力</a:t>
            </a:r>
            <a:r>
              <a:rPr lang="en-US" altLang="ja-JP" dirty="0"/>
              <a:t>25.9/22.0kg(</a:t>
            </a:r>
            <a:r>
              <a:rPr lang="ja-JP" altLang="en-US" dirty="0"/>
              <a:t>右利き</a:t>
            </a:r>
            <a:r>
              <a:rPr lang="en-US" altLang="ja-JP" dirty="0" smtClean="0"/>
              <a:t>)</a:t>
            </a:r>
            <a:r>
              <a:rPr lang="ja-JP" altLang="en-US" dirty="0" err="1" smtClean="0"/>
              <a:t>、</a:t>
            </a:r>
            <a:r>
              <a:rPr lang="ja-JP" altLang="en-US" dirty="0" smtClean="0"/>
              <a:t>四肢</a:t>
            </a:r>
            <a:r>
              <a:rPr lang="ja-JP" altLang="en-US" dirty="0"/>
              <a:t>明らかな左右差・筋力低下</a:t>
            </a:r>
            <a:r>
              <a:rPr lang="ja-JP" altLang="en-US" dirty="0" smtClean="0"/>
              <a:t>なし</a:t>
            </a:r>
            <a:endParaRPr lang="en-US" altLang="ja-JP" dirty="0"/>
          </a:p>
          <a:p>
            <a:pPr marL="0" indent="0">
              <a:lnSpc>
                <a:spcPct val="120000"/>
              </a:lnSpc>
              <a:buNone/>
            </a:pPr>
            <a:r>
              <a:rPr lang="en-US" altLang="ja-JP" dirty="0" smtClean="0"/>
              <a:t>Romberg</a:t>
            </a:r>
            <a:r>
              <a:rPr lang="ja-JP" altLang="en-US" dirty="0"/>
              <a:t>試験 陰性  </a:t>
            </a:r>
            <a:r>
              <a:rPr lang="ja-JP" altLang="en-US" dirty="0" smtClean="0"/>
              <a:t>、歩行問題なし</a:t>
            </a:r>
            <a:endParaRPr lang="ja-JP" altLang="en-US" dirty="0"/>
          </a:p>
          <a:p>
            <a:pPr marL="0" indent="0">
              <a:lnSpc>
                <a:spcPct val="120000"/>
              </a:lnSpc>
              <a:buNone/>
            </a:pPr>
            <a:r>
              <a:rPr lang="ja-JP" altLang="en-US" dirty="0" smtClean="0"/>
              <a:t>指</a:t>
            </a:r>
            <a:r>
              <a:rPr lang="ja-JP" altLang="en-US" dirty="0"/>
              <a:t>鼻指試験    正常</a:t>
            </a:r>
            <a:r>
              <a:rPr lang="en-US" altLang="ja-JP" dirty="0"/>
              <a:t>/</a:t>
            </a:r>
            <a:r>
              <a:rPr lang="ja-JP" altLang="en-US" dirty="0"/>
              <a:t>正常　</a:t>
            </a:r>
            <a:r>
              <a:rPr lang="ja-JP" altLang="en-US" dirty="0" smtClean="0"/>
              <a:t>、回</a:t>
            </a:r>
            <a:r>
              <a:rPr lang="ja-JP" altLang="en-US" dirty="0"/>
              <a:t>内回外試験正常</a:t>
            </a:r>
            <a:r>
              <a:rPr lang="en-US" altLang="ja-JP" dirty="0"/>
              <a:t>/</a:t>
            </a:r>
            <a:r>
              <a:rPr lang="ja-JP" altLang="en-US" dirty="0" smtClean="0"/>
              <a:t>正常</a:t>
            </a:r>
            <a:endParaRPr lang="ja-JP" altLang="en-US" dirty="0"/>
          </a:p>
          <a:p>
            <a:pPr marL="0" indent="0">
              <a:lnSpc>
                <a:spcPct val="120000"/>
              </a:lnSpc>
              <a:buNone/>
            </a:pPr>
            <a:r>
              <a:rPr lang="ja-JP" altLang="en-US" dirty="0" smtClean="0"/>
              <a:t>明らか</a:t>
            </a:r>
            <a:r>
              <a:rPr lang="ja-JP" altLang="en-US" dirty="0"/>
              <a:t>な腱反射亢進なし、左右差</a:t>
            </a:r>
            <a:r>
              <a:rPr lang="ja-JP" altLang="en-US" dirty="0" smtClean="0"/>
              <a:t>なし、</a:t>
            </a:r>
            <a:r>
              <a:rPr lang="en-US" altLang="ja-JP" dirty="0" smtClean="0"/>
              <a:t>Babinski </a:t>
            </a:r>
            <a:r>
              <a:rPr lang="ja-JP" altLang="en-US" dirty="0"/>
              <a:t>屈曲</a:t>
            </a:r>
            <a:r>
              <a:rPr lang="en-US" altLang="ja-JP" dirty="0"/>
              <a:t>/</a:t>
            </a:r>
            <a:r>
              <a:rPr lang="ja-JP" altLang="en-US" dirty="0"/>
              <a:t>屈曲、</a:t>
            </a:r>
            <a:r>
              <a:rPr lang="en-US" altLang="ja-JP" dirty="0" err="1"/>
              <a:t>Chaddock</a:t>
            </a:r>
            <a:r>
              <a:rPr lang="en-US" altLang="ja-JP" dirty="0"/>
              <a:t> </a:t>
            </a:r>
            <a:r>
              <a:rPr lang="ja-JP" altLang="en-US" dirty="0"/>
              <a:t>屈曲</a:t>
            </a:r>
            <a:r>
              <a:rPr lang="en-US" altLang="ja-JP" dirty="0"/>
              <a:t>/</a:t>
            </a:r>
            <a:r>
              <a:rPr lang="ja-JP" altLang="en-US" dirty="0" smtClean="0"/>
              <a:t>屈曲</a:t>
            </a:r>
            <a:endParaRPr lang="ja-JP" altLang="en-US" dirty="0"/>
          </a:p>
          <a:p>
            <a:pPr marL="0" indent="0">
              <a:lnSpc>
                <a:spcPct val="120000"/>
              </a:lnSpc>
              <a:buNone/>
            </a:pPr>
            <a:r>
              <a:rPr lang="ja-JP" altLang="en-US" dirty="0" smtClean="0"/>
              <a:t>四肢</a:t>
            </a:r>
            <a:r>
              <a:rPr lang="ja-JP" altLang="en-US" dirty="0"/>
              <a:t>に明らかな触覚低下</a:t>
            </a:r>
            <a:r>
              <a:rPr lang="ja-JP" altLang="en-US" dirty="0" smtClean="0"/>
              <a:t>なし、振動</a:t>
            </a:r>
            <a:r>
              <a:rPr lang="ja-JP" altLang="en-US" dirty="0"/>
              <a:t>覚四肢で</a:t>
            </a:r>
            <a:r>
              <a:rPr lang="en-US" altLang="ja-JP" dirty="0"/>
              <a:t>10</a:t>
            </a:r>
            <a:r>
              <a:rPr lang="ja-JP" altLang="en-US" dirty="0"/>
              <a:t>秒以上</a:t>
            </a:r>
            <a:endParaRPr kumimoji="1" lang="ja-JP" altLang="en-US" dirty="0"/>
          </a:p>
        </p:txBody>
      </p:sp>
    </p:spTree>
    <p:extLst>
      <p:ext uri="{BB962C8B-B14F-4D97-AF65-F5344CB8AC3E}">
        <p14:creationId xmlns:p14="http://schemas.microsoft.com/office/powerpoint/2010/main" val="266852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今</a:t>
            </a:r>
            <a:r>
              <a:rPr lang="ja-JP" altLang="en-US" sz="4000" dirty="0" smtClean="0"/>
              <a:t>までで何か気になる点がありましたか？</a:t>
            </a:r>
            <a:endParaRPr kumimoji="1" lang="ja-JP" altLang="en-US" sz="4000"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900" y="1666081"/>
            <a:ext cx="4394200" cy="4394200"/>
          </a:xfrm>
        </p:spPr>
      </p:pic>
    </p:spTree>
    <p:extLst>
      <p:ext uri="{BB962C8B-B14F-4D97-AF65-F5344CB8AC3E}">
        <p14:creationId xmlns:p14="http://schemas.microsoft.com/office/powerpoint/2010/main" val="3221103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この患者さんは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4000" dirty="0" err="1" smtClean="0"/>
              <a:t>Hb</a:t>
            </a:r>
            <a:r>
              <a:rPr kumimoji="1" lang="ja-JP" altLang="en-US" sz="4000" dirty="0" smtClean="0"/>
              <a:t>：</a:t>
            </a:r>
            <a:r>
              <a:rPr kumimoji="1" lang="en-US" altLang="ja-JP" sz="4000" dirty="0" smtClean="0"/>
              <a:t>12.1g/dl</a:t>
            </a:r>
          </a:p>
          <a:p>
            <a:r>
              <a:rPr lang="en-US" altLang="ja-JP" sz="4000" dirty="0" smtClean="0"/>
              <a:t>MCV</a:t>
            </a:r>
            <a:r>
              <a:rPr lang="ja-JP" altLang="en-US" sz="4000" dirty="0" smtClean="0"/>
              <a:t>：</a:t>
            </a:r>
            <a:r>
              <a:rPr lang="en-US" altLang="ja-JP" sz="4000" dirty="0" smtClean="0"/>
              <a:t>92.3fl</a:t>
            </a:r>
            <a:endParaRPr kumimoji="1" lang="en-US" altLang="ja-JP" sz="4000" dirty="0" smtClean="0"/>
          </a:p>
          <a:p>
            <a:r>
              <a:rPr kumimoji="1" lang="ja-JP" altLang="en-US" sz="4000" dirty="0" smtClean="0"/>
              <a:t>フェリチン：</a:t>
            </a:r>
            <a:r>
              <a:rPr kumimoji="1" lang="en-US" altLang="ja-JP" sz="4000" dirty="0" smtClean="0"/>
              <a:t>12ng/ml</a:t>
            </a:r>
          </a:p>
          <a:p>
            <a:r>
              <a:rPr lang="en-US" altLang="ja-JP" sz="4000" dirty="0" smtClean="0"/>
              <a:t>TSAT</a:t>
            </a:r>
            <a:r>
              <a:rPr lang="ja-JP" altLang="en-US" sz="4000" dirty="0" smtClean="0"/>
              <a:t>（鉄飽和度）：</a:t>
            </a:r>
            <a:r>
              <a:rPr lang="en-US" altLang="ja-JP" sz="4000" dirty="0" smtClean="0"/>
              <a:t>20%</a:t>
            </a:r>
            <a:endParaRPr kumimoji="1" lang="ja-JP" altLang="en-US" sz="4000" dirty="0"/>
          </a:p>
        </p:txBody>
      </p:sp>
    </p:spTree>
    <p:extLst>
      <p:ext uri="{BB962C8B-B14F-4D97-AF65-F5344CB8AC3E}">
        <p14:creationId xmlns:p14="http://schemas.microsoft.com/office/powerpoint/2010/main" val="1367149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こういうときの</a:t>
            </a:r>
            <a:r>
              <a:rPr kumimoji="1" lang="en-US" altLang="ja-JP" dirty="0" smtClean="0"/>
              <a:t>up to date</a:t>
            </a:r>
            <a:endParaRPr kumimoji="1" lang="ja-JP" altLang="en-US" dirty="0"/>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905" y="1825625"/>
            <a:ext cx="7124190" cy="4351338"/>
          </a:xfrm>
        </p:spPr>
      </p:pic>
    </p:spTree>
    <p:extLst>
      <p:ext uri="{BB962C8B-B14F-4D97-AF65-F5344CB8AC3E}">
        <p14:creationId xmlns:p14="http://schemas.microsoft.com/office/powerpoint/2010/main" val="3527859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Causes and diagnosis of iron deficiency and iron deficiency anemia in adults</a:t>
            </a:r>
            <a:endParaRPr kumimoji="1" lang="ja-JP" altLang="en-US" dirty="0"/>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165" y="1825625"/>
            <a:ext cx="5937670" cy="4351338"/>
          </a:xfrm>
        </p:spPr>
      </p:pic>
    </p:spTree>
    <p:extLst>
      <p:ext uri="{BB962C8B-B14F-4D97-AF65-F5344CB8AC3E}">
        <p14:creationId xmlns:p14="http://schemas.microsoft.com/office/powerpoint/2010/main" val="167904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t="1" r="108" b="50775"/>
          <a:stretch/>
        </p:blipFill>
        <p:spPr>
          <a:xfrm>
            <a:off x="1248718" y="0"/>
            <a:ext cx="9714620" cy="6858000"/>
          </a:xfrm>
          <a:prstGeom prst="rect">
            <a:avLst/>
          </a:prstGeom>
        </p:spPr>
      </p:pic>
      <p:sp>
        <p:nvSpPr>
          <p:cNvPr id="5" name="正方形/長方形 4"/>
          <p:cNvSpPr/>
          <p:nvPr/>
        </p:nvSpPr>
        <p:spPr>
          <a:xfrm>
            <a:off x="5251622" y="531341"/>
            <a:ext cx="1878227" cy="63266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758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l="3079" t="1336" r="2825" b="50970"/>
          <a:stretch/>
        </p:blipFill>
        <p:spPr>
          <a:xfrm>
            <a:off x="815545" y="0"/>
            <a:ext cx="10479027" cy="6858000"/>
          </a:xfrm>
          <a:prstGeom prst="rect">
            <a:avLst/>
          </a:prstGeom>
        </p:spPr>
      </p:pic>
    </p:spTree>
    <p:extLst>
      <p:ext uri="{BB962C8B-B14F-4D97-AF65-F5344CB8AC3E}">
        <p14:creationId xmlns:p14="http://schemas.microsoft.com/office/powerpoint/2010/main" val="1185132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Transferrin </a:t>
            </a:r>
            <a:r>
              <a:rPr lang="en-US" altLang="ja-JP" dirty="0" smtClean="0"/>
              <a:t>saturation</a:t>
            </a:r>
            <a:r>
              <a:rPr lang="ja-JP" altLang="en-US" dirty="0" smtClean="0"/>
              <a:t>：</a:t>
            </a:r>
            <a:r>
              <a:rPr lang="en-US" altLang="ja-JP" dirty="0" smtClean="0"/>
              <a:t>TSAT</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5400" dirty="0"/>
              <a:t>serum iron  ÷  TIBC  x  </a:t>
            </a:r>
            <a:r>
              <a:rPr lang="en-US" altLang="ja-JP" sz="5400" dirty="0" smtClean="0"/>
              <a:t>100</a:t>
            </a:r>
            <a:r>
              <a:rPr lang="ja-JP" altLang="en-US" sz="5400" dirty="0" smtClean="0"/>
              <a:t>（％）</a:t>
            </a:r>
            <a:endParaRPr lang="en-US" altLang="ja-JP" sz="5400" dirty="0" smtClean="0"/>
          </a:p>
          <a:p>
            <a:pPr marL="0" indent="0">
              <a:buNone/>
            </a:pPr>
            <a:endParaRPr kumimoji="1" lang="en-US" altLang="ja-JP" sz="5400" dirty="0"/>
          </a:p>
          <a:p>
            <a:pPr marL="0" indent="0">
              <a:buNone/>
            </a:pPr>
            <a:r>
              <a:rPr lang="en-US" altLang="ja-JP" sz="4000" dirty="0" smtClean="0"/>
              <a:t>※TIBC=</a:t>
            </a:r>
            <a:r>
              <a:rPr lang="en-US" altLang="ja-JP" sz="4000" dirty="0" err="1" smtClean="0"/>
              <a:t>Fe+UIBC</a:t>
            </a:r>
            <a:endParaRPr lang="en-US" altLang="ja-JP" sz="4000" dirty="0" smtClean="0"/>
          </a:p>
          <a:p>
            <a:pPr marL="0" indent="0">
              <a:buNone/>
            </a:pPr>
            <a:r>
              <a:rPr kumimoji="1" lang="ja-JP" altLang="en-US" sz="4000" dirty="0" smtClean="0"/>
              <a:t>（</a:t>
            </a:r>
            <a:r>
              <a:rPr kumimoji="1" lang="en-US" altLang="ja-JP" sz="4000" dirty="0" smtClean="0"/>
              <a:t>TIBC</a:t>
            </a:r>
            <a:r>
              <a:rPr kumimoji="1" lang="ja-JP" altLang="en-US" sz="4000" dirty="0" smtClean="0"/>
              <a:t>と</a:t>
            </a:r>
            <a:r>
              <a:rPr kumimoji="1" lang="en-US" altLang="ja-JP" sz="4000" dirty="0" smtClean="0"/>
              <a:t>UIBC</a:t>
            </a:r>
            <a:r>
              <a:rPr kumimoji="1" lang="ja-JP" altLang="en-US" sz="4000" dirty="0" smtClean="0"/>
              <a:t>同時採血は査定されます）</a:t>
            </a:r>
            <a:endParaRPr kumimoji="1" lang="ja-JP" altLang="en-US" sz="4000" dirty="0"/>
          </a:p>
        </p:txBody>
      </p:sp>
    </p:spTree>
    <p:extLst>
      <p:ext uri="{BB962C8B-B14F-4D97-AF65-F5344CB8AC3E}">
        <p14:creationId xmlns:p14="http://schemas.microsoft.com/office/powerpoint/2010/main" val="822586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この患者さんは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4000" dirty="0" err="1" smtClean="0"/>
              <a:t>Hb</a:t>
            </a:r>
            <a:r>
              <a:rPr kumimoji="1" lang="ja-JP" altLang="en-US" sz="4000" dirty="0" smtClean="0"/>
              <a:t>：</a:t>
            </a:r>
            <a:r>
              <a:rPr kumimoji="1" lang="en-US" altLang="ja-JP" sz="4000" dirty="0" smtClean="0"/>
              <a:t>12.1g/dl</a:t>
            </a:r>
          </a:p>
          <a:p>
            <a:r>
              <a:rPr lang="en-US" altLang="ja-JP" sz="4000" dirty="0" smtClean="0"/>
              <a:t>MCV</a:t>
            </a:r>
            <a:r>
              <a:rPr lang="ja-JP" altLang="en-US" sz="4000" dirty="0" smtClean="0"/>
              <a:t>：</a:t>
            </a:r>
            <a:r>
              <a:rPr lang="en-US" altLang="ja-JP" sz="4000" dirty="0" smtClean="0"/>
              <a:t>92.3fl</a:t>
            </a:r>
            <a:endParaRPr kumimoji="1" lang="en-US" altLang="ja-JP" sz="4000" dirty="0" smtClean="0"/>
          </a:p>
          <a:p>
            <a:r>
              <a:rPr kumimoji="1" lang="ja-JP" altLang="en-US" sz="4000" dirty="0" smtClean="0"/>
              <a:t>フェリチン：</a:t>
            </a:r>
            <a:r>
              <a:rPr kumimoji="1" lang="en-US" altLang="ja-JP" sz="4000" b="1" dirty="0" smtClean="0">
                <a:solidFill>
                  <a:srgbClr val="00B0F0"/>
                </a:solidFill>
              </a:rPr>
              <a:t>12</a:t>
            </a:r>
            <a:r>
              <a:rPr kumimoji="1" lang="en-US" altLang="ja-JP" sz="4000" dirty="0" smtClean="0"/>
              <a:t>ng/ml</a:t>
            </a:r>
            <a:r>
              <a:rPr kumimoji="1" lang="ja-JP" altLang="en-US" dirty="0" smtClean="0"/>
              <a:t>（当院の基準値</a:t>
            </a:r>
            <a:r>
              <a:rPr kumimoji="1" lang="en-US" altLang="ja-JP" dirty="0" smtClean="0"/>
              <a:t>:12-60ng/ml</a:t>
            </a:r>
            <a:r>
              <a:rPr kumimoji="1" lang="ja-JP" altLang="en-US" dirty="0" smtClean="0"/>
              <a:t>）</a:t>
            </a:r>
            <a:endParaRPr kumimoji="1" lang="en-US" altLang="ja-JP" dirty="0" smtClean="0"/>
          </a:p>
          <a:p>
            <a:r>
              <a:rPr lang="en-US" altLang="ja-JP" sz="4000" dirty="0" smtClean="0"/>
              <a:t>TSAT</a:t>
            </a:r>
            <a:r>
              <a:rPr lang="ja-JP" altLang="en-US" sz="4000" dirty="0" smtClean="0"/>
              <a:t>（鉄飽和度）：</a:t>
            </a:r>
            <a:r>
              <a:rPr lang="en-US" altLang="ja-JP" sz="4000" dirty="0" smtClean="0"/>
              <a:t>20%</a:t>
            </a:r>
            <a:endParaRPr kumimoji="1" lang="ja-JP" altLang="en-US" sz="4000" dirty="0"/>
          </a:p>
        </p:txBody>
      </p:sp>
    </p:spTree>
    <p:extLst>
      <p:ext uri="{BB962C8B-B14F-4D97-AF65-F5344CB8AC3E}">
        <p14:creationId xmlns:p14="http://schemas.microsoft.com/office/powerpoint/2010/main" val="139265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南西部二次医療圏</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6" name="コンテンツ プレースホルダー 5"/>
          <p:cNvSpPr>
            <a:spLocks noGrp="1"/>
          </p:cNvSpPr>
          <p:nvPr>
            <p:ph idx="1"/>
          </p:nvPr>
        </p:nvSpPr>
        <p:spPr/>
        <p:txBody>
          <a:bodyPr>
            <a:normAutofit/>
          </a:bodyPr>
          <a:lstStyle/>
          <a:p>
            <a:r>
              <a:rPr kumimoji="1" lang="ja-JP" altLang="en-US" sz="4800" b="1" dirty="0" smtClean="0"/>
              <a:t>人口：</a:t>
            </a:r>
            <a:r>
              <a:rPr kumimoji="1" lang="en-US" altLang="ja-JP" sz="4800" b="1" dirty="0" smtClean="0"/>
              <a:t>70</a:t>
            </a:r>
            <a:r>
              <a:rPr kumimoji="1" lang="ja-JP" altLang="en-US" sz="4800" b="1" dirty="0" smtClean="0"/>
              <a:t>万人</a:t>
            </a:r>
            <a:endParaRPr kumimoji="1" lang="en-US" altLang="ja-JP" sz="4800" b="1" dirty="0" smtClean="0"/>
          </a:p>
          <a:p>
            <a:r>
              <a:rPr lang="en-US" altLang="ja-JP" sz="4800" b="1" dirty="0" smtClean="0"/>
              <a:t>65</a:t>
            </a:r>
            <a:r>
              <a:rPr lang="ja-JP" altLang="en-US" sz="4800" b="1" dirty="0"/>
              <a:t>歳</a:t>
            </a:r>
            <a:r>
              <a:rPr lang="ja-JP" altLang="en-US" sz="4800" b="1" dirty="0" smtClean="0"/>
              <a:t>以上　</a:t>
            </a:r>
            <a:r>
              <a:rPr lang="en-US" altLang="ja-JP" sz="4800" b="1" dirty="0" smtClean="0"/>
              <a:t>27%</a:t>
            </a:r>
          </a:p>
          <a:p>
            <a:r>
              <a:rPr kumimoji="1" lang="en-US" altLang="ja-JP" sz="4800" b="1" dirty="0" smtClean="0"/>
              <a:t>75</a:t>
            </a:r>
            <a:r>
              <a:rPr kumimoji="1" lang="ja-JP" altLang="en-US" sz="4800" b="1" dirty="0" smtClean="0"/>
              <a:t>歳以上　</a:t>
            </a:r>
            <a:r>
              <a:rPr kumimoji="1" lang="en-US" altLang="ja-JP" sz="4800" b="1" dirty="0" smtClean="0"/>
              <a:t>13%</a:t>
            </a:r>
            <a:endParaRPr kumimoji="1" lang="ja-JP" altLang="en-US" sz="4800" b="1" dirty="0"/>
          </a:p>
        </p:txBody>
      </p:sp>
      <p:pic>
        <p:nvPicPr>
          <p:cNvPr id="7" name="コンテンツ プレースホルダ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1" y="2579421"/>
            <a:ext cx="4294909" cy="4278579"/>
          </a:xfrm>
          <a:prstGeom prst="rect">
            <a:avLst/>
          </a:prstGeom>
        </p:spPr>
      </p:pic>
    </p:spTree>
    <p:extLst>
      <p:ext uri="{BB962C8B-B14F-4D97-AF65-F5344CB8AC3E}">
        <p14:creationId xmlns:p14="http://schemas.microsoft.com/office/powerpoint/2010/main" val="133728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l="42469" t="5375" r="21359" b="67728"/>
          <a:stretch/>
        </p:blipFill>
        <p:spPr>
          <a:xfrm>
            <a:off x="2940908" y="0"/>
            <a:ext cx="7142837" cy="6858000"/>
          </a:xfrm>
          <a:prstGeom prst="rect">
            <a:avLst/>
          </a:prstGeom>
        </p:spPr>
      </p:pic>
      <p:sp>
        <p:nvSpPr>
          <p:cNvPr id="3" name="正方形/長方形 2"/>
          <p:cNvSpPr/>
          <p:nvPr/>
        </p:nvSpPr>
        <p:spPr>
          <a:xfrm>
            <a:off x="4300151" y="2458994"/>
            <a:ext cx="4782065" cy="5560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12757" y="5239266"/>
            <a:ext cx="3478426" cy="14498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8250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経過</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a:t>
            </a:r>
            <a:r>
              <a:rPr kumimoji="1" lang="ja-JP" altLang="en-US" dirty="0" smtClean="0"/>
              <a:t>ヵ月後：寝起きはつらいが前より大分まし、学校に</a:t>
            </a:r>
            <a:r>
              <a:rPr kumimoji="1" lang="ja-JP" altLang="en-US" dirty="0" smtClean="0"/>
              <a:t>いけてる</a:t>
            </a:r>
            <a:endParaRPr kumimoji="1" lang="en-US" altLang="ja-JP" dirty="0" smtClean="0"/>
          </a:p>
          <a:p>
            <a:pPr marL="0" indent="0">
              <a:buNone/>
            </a:pPr>
            <a:r>
              <a:rPr lang="en-US" altLang="ja-JP" dirty="0"/>
              <a:t>2</a:t>
            </a:r>
            <a:r>
              <a:rPr lang="ja-JP" altLang="en-US" dirty="0"/>
              <a:t>ヵ月後　休むようなことはなくなった</a:t>
            </a:r>
            <a:endParaRPr lang="en-US" altLang="ja-JP" dirty="0"/>
          </a:p>
          <a:p>
            <a:pPr marL="0" indent="0">
              <a:buNone/>
            </a:pPr>
            <a:r>
              <a:rPr lang="en-US" altLang="ja-JP" dirty="0"/>
              <a:t>3</a:t>
            </a:r>
            <a:r>
              <a:rPr lang="ja-JP" altLang="en-US" dirty="0"/>
              <a:t>ヵ月後　ふらつきなし、学校にも行ける</a:t>
            </a:r>
            <a:endParaRPr lang="en-US" altLang="ja-JP" dirty="0"/>
          </a:p>
          <a:p>
            <a:pPr marL="0" indent="0">
              <a:buNone/>
            </a:pPr>
            <a:r>
              <a:rPr lang="en-US" altLang="ja-JP" dirty="0"/>
              <a:t>5</a:t>
            </a:r>
            <a:r>
              <a:rPr lang="ja-JP" altLang="en-US" dirty="0"/>
              <a:t>ヵ月後　学校に行けない日は</a:t>
            </a:r>
            <a:r>
              <a:rPr lang="en-US" altLang="ja-JP" dirty="0"/>
              <a:t>0</a:t>
            </a:r>
            <a:r>
              <a:rPr lang="ja-JP" altLang="en-US" dirty="0"/>
              <a:t>になった、とても楽しい</a:t>
            </a:r>
          </a:p>
          <a:p>
            <a:pPr marL="0" indent="0">
              <a:buNone/>
            </a:pP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4032662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経過</a:t>
            </a:r>
            <a:endParaRPr kumimoji="1" lang="ja-JP" altLang="en-US" dirty="0"/>
          </a:p>
        </p:txBody>
      </p:sp>
      <p:pic>
        <p:nvPicPr>
          <p:cNvPr id="6" name="コンテンツ プレースホルダー 5"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463" y="1825625"/>
            <a:ext cx="9721073" cy="4351338"/>
          </a:xfrm>
        </p:spPr>
      </p:pic>
    </p:spTree>
    <p:extLst>
      <p:ext uri="{BB962C8B-B14F-4D97-AF65-F5344CB8AC3E}">
        <p14:creationId xmlns:p14="http://schemas.microsoft.com/office/powerpoint/2010/main" val="329330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ja-JP" altLang="en-US" b="1" dirty="0" smtClean="0"/>
              <a:t>診断：</a:t>
            </a:r>
            <a:r>
              <a:rPr lang="ja-JP" altLang="en-US" b="1" dirty="0" smtClean="0"/>
              <a:t>鉄欠乏症</a:t>
            </a:r>
            <a:r>
              <a:rPr lang="en-US" altLang="ja-JP" b="1" dirty="0"/>
              <a:t/>
            </a:r>
            <a:br>
              <a:rPr lang="en-US" altLang="ja-JP" b="1" dirty="0"/>
            </a:br>
            <a:r>
              <a:rPr lang="en-US" altLang="ja-JP" sz="4800" b="1" dirty="0"/>
              <a:t>Iron deficiency without anemia</a:t>
            </a:r>
            <a:endParaRPr kumimoji="1" lang="ja-JP" altLang="en-US" sz="4800" b="1"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60366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00015"/>
            <a:ext cx="12192000" cy="5045030"/>
          </a:xfrm>
        </p:spPr>
      </p:pic>
    </p:spTree>
    <p:extLst>
      <p:ext uri="{BB962C8B-B14F-4D97-AF65-F5344CB8AC3E}">
        <p14:creationId xmlns:p14="http://schemas.microsoft.com/office/powerpoint/2010/main" val="3595383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032" y="0"/>
            <a:ext cx="8808441" cy="6858000"/>
          </a:xfrm>
        </p:spPr>
      </p:pic>
      <p:sp>
        <p:nvSpPr>
          <p:cNvPr id="5" name="正方形/長方形 4"/>
          <p:cNvSpPr/>
          <p:nvPr/>
        </p:nvSpPr>
        <p:spPr>
          <a:xfrm>
            <a:off x="6450226" y="2940908"/>
            <a:ext cx="1940012" cy="20759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66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rotWithShape="1">
          <a:blip r:embed="rId2">
            <a:extLst>
              <a:ext uri="{28A0092B-C50C-407E-A947-70E740481C1C}">
                <a14:useLocalDpi xmlns:a14="http://schemas.microsoft.com/office/drawing/2010/main" val="0"/>
              </a:ext>
            </a:extLst>
          </a:blip>
          <a:srcRect l="51177" t="44144" r="30165" b="25226"/>
          <a:stretch/>
        </p:blipFill>
        <p:spPr>
          <a:xfrm>
            <a:off x="531341" y="0"/>
            <a:ext cx="5365371" cy="6858000"/>
          </a:xfrm>
        </p:spPr>
      </p:pic>
      <p:sp>
        <p:nvSpPr>
          <p:cNvPr id="2" name="テキスト ボックス 1"/>
          <p:cNvSpPr txBox="1"/>
          <p:nvPr/>
        </p:nvSpPr>
        <p:spPr>
          <a:xfrm>
            <a:off x="6217988" y="1680518"/>
            <a:ext cx="5570756" cy="954107"/>
          </a:xfrm>
          <a:prstGeom prst="rect">
            <a:avLst/>
          </a:prstGeom>
          <a:solidFill>
            <a:schemeClr val="bg1"/>
          </a:solidFill>
          <a:ln>
            <a:solidFill>
              <a:schemeClr val="tx1"/>
            </a:solidFill>
          </a:ln>
        </p:spPr>
        <p:txBody>
          <a:bodyPr wrap="none" rtlCol="0">
            <a:spAutoFit/>
          </a:bodyPr>
          <a:lstStyle/>
          <a:p>
            <a:r>
              <a:rPr lang="ja-JP" altLang="en-US" sz="2800" dirty="0" smtClean="0">
                <a:latin typeface="メイリオ" panose="020B0604030504040204" pitchFamily="50" charset="-128"/>
                <a:ea typeface="メイリオ" panose="020B0604030504040204" pitchFamily="50" charset="-128"/>
              </a:rPr>
              <a:t>北米では少なくなってきているが</a:t>
            </a:r>
            <a:endParaRPr lang="en-US" altLang="ja-JP" sz="28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アジアではまだ多い</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6226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135221" cy="2343477"/>
          </a:xfrm>
        </p:spPr>
      </p:pic>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124" y="1535207"/>
            <a:ext cx="7026875" cy="5322792"/>
          </a:xfrm>
          <a:prstGeom prst="rect">
            <a:avLst/>
          </a:prstGeom>
        </p:spPr>
      </p:pic>
    </p:spTree>
    <p:extLst>
      <p:ext uri="{BB962C8B-B14F-4D97-AF65-F5344CB8AC3E}">
        <p14:creationId xmlns:p14="http://schemas.microsoft.com/office/powerpoint/2010/main" val="3234463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なぜ低いのか？</a:t>
            </a:r>
            <a:endParaRPr kumimoji="1" lang="ja-JP" altLang="en-US"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900" y="1666081"/>
            <a:ext cx="4394200" cy="4394200"/>
          </a:xfrm>
        </p:spPr>
      </p:pic>
    </p:spTree>
    <p:extLst>
      <p:ext uri="{BB962C8B-B14F-4D97-AF65-F5344CB8AC3E}">
        <p14:creationId xmlns:p14="http://schemas.microsoft.com/office/powerpoint/2010/main" val="1099293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42265"/>
            <a:ext cx="10515600" cy="4632423"/>
          </a:xfrm>
        </p:spPr>
      </p:pic>
    </p:spTree>
    <p:extLst>
      <p:ext uri="{BB962C8B-B14F-4D97-AF65-F5344CB8AC3E}">
        <p14:creationId xmlns:p14="http://schemas.microsoft.com/office/powerpoint/2010/main" val="1485220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南西部二次医療圏</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6" name="コンテンツ プレースホルダー 5"/>
          <p:cNvSpPr>
            <a:spLocks noGrp="1"/>
          </p:cNvSpPr>
          <p:nvPr>
            <p:ph idx="1"/>
          </p:nvPr>
        </p:nvSpPr>
        <p:spPr/>
        <p:txBody>
          <a:bodyPr>
            <a:normAutofit/>
          </a:bodyPr>
          <a:lstStyle/>
          <a:p>
            <a:r>
              <a:rPr kumimoji="1" lang="ja-JP" altLang="en-US" sz="4800" b="1" dirty="0" smtClean="0"/>
              <a:t>病院：</a:t>
            </a:r>
            <a:r>
              <a:rPr kumimoji="1" lang="en-US" altLang="ja-JP" sz="4800" b="1" dirty="0" smtClean="0"/>
              <a:t>53</a:t>
            </a:r>
            <a:r>
              <a:rPr kumimoji="1" lang="ja-JP" altLang="en-US" sz="4800" b="1" dirty="0" smtClean="0"/>
              <a:t>施設　</a:t>
            </a:r>
            <a:r>
              <a:rPr kumimoji="1" lang="en-US" altLang="ja-JP" sz="4800" b="1" dirty="0" smtClean="0"/>
              <a:t>9,709</a:t>
            </a:r>
            <a:r>
              <a:rPr kumimoji="1" lang="ja-JP" altLang="en-US" sz="4800" b="1" dirty="0" smtClean="0"/>
              <a:t>床</a:t>
            </a:r>
            <a:endParaRPr kumimoji="1" lang="en-US" altLang="ja-JP" sz="4800" b="1" dirty="0" smtClean="0"/>
          </a:p>
          <a:p>
            <a:r>
              <a:rPr kumimoji="1" lang="ja-JP" altLang="en-US" sz="4800" b="1" dirty="0" smtClean="0"/>
              <a:t>一般病床：</a:t>
            </a:r>
            <a:r>
              <a:rPr kumimoji="1" lang="en-US" altLang="ja-JP" sz="4800" b="1" dirty="0" smtClean="0"/>
              <a:t>6,530</a:t>
            </a:r>
            <a:r>
              <a:rPr kumimoji="1" lang="ja-JP" altLang="en-US" sz="4800" b="1" dirty="0" smtClean="0"/>
              <a:t>床</a:t>
            </a:r>
            <a:endParaRPr kumimoji="1" lang="en-US" altLang="ja-JP" sz="4800" b="1" dirty="0" smtClean="0"/>
          </a:p>
          <a:p>
            <a:r>
              <a:rPr lang="ja-JP" altLang="en-US" sz="4800" b="1" dirty="0" smtClean="0"/>
              <a:t>療養病床：</a:t>
            </a:r>
            <a:r>
              <a:rPr lang="en-US" altLang="ja-JP" sz="4800" b="1" dirty="0" smtClean="0"/>
              <a:t>1,744</a:t>
            </a:r>
            <a:r>
              <a:rPr lang="ja-JP" altLang="en-US" sz="4800" b="1" dirty="0" smtClean="0"/>
              <a:t>床</a:t>
            </a:r>
            <a:endParaRPr lang="en-US" altLang="ja-JP" sz="4800" b="1" dirty="0" smtClean="0"/>
          </a:p>
          <a:p>
            <a:r>
              <a:rPr kumimoji="1" lang="ja-JP" altLang="en-US" sz="4800" dirty="0" smtClean="0"/>
              <a:t>精神病床：</a:t>
            </a:r>
            <a:r>
              <a:rPr kumimoji="1" lang="en-US" altLang="ja-JP" sz="4800" dirty="0" smtClean="0"/>
              <a:t>1,400</a:t>
            </a:r>
            <a:r>
              <a:rPr kumimoji="1" lang="ja-JP" altLang="en-US" sz="4800" dirty="0" smtClean="0"/>
              <a:t>床</a:t>
            </a:r>
            <a:endParaRPr kumimoji="1" lang="ja-JP" altLang="en-US" sz="4800" dirty="0"/>
          </a:p>
        </p:txBody>
      </p:sp>
      <p:pic>
        <p:nvPicPr>
          <p:cNvPr id="7" name="コンテンツ プレースホルダ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1" y="2579421"/>
            <a:ext cx="4294909" cy="4278579"/>
          </a:xfrm>
          <a:prstGeom prst="rect">
            <a:avLst/>
          </a:prstGeom>
        </p:spPr>
      </p:pic>
    </p:spTree>
    <p:extLst>
      <p:ext uri="{BB962C8B-B14F-4D97-AF65-F5344CB8AC3E}">
        <p14:creationId xmlns:p14="http://schemas.microsoft.com/office/powerpoint/2010/main" val="3609446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712" y="0"/>
            <a:ext cx="9762996" cy="6858000"/>
          </a:xfrm>
        </p:spPr>
      </p:pic>
    </p:spTree>
    <p:extLst>
      <p:ext uri="{BB962C8B-B14F-4D97-AF65-F5344CB8AC3E}">
        <p14:creationId xmlns:p14="http://schemas.microsoft.com/office/powerpoint/2010/main" val="3478236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4060"/>
            <a:ext cx="12192000" cy="4755637"/>
          </a:xfrm>
        </p:spPr>
      </p:pic>
    </p:spTree>
    <p:extLst>
      <p:ext uri="{BB962C8B-B14F-4D97-AF65-F5344CB8AC3E}">
        <p14:creationId xmlns:p14="http://schemas.microsoft.com/office/powerpoint/2010/main" val="3453637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0"/>
            <a:ext cx="5029200" cy="6858000"/>
          </a:xfrm>
        </p:spPr>
      </p:pic>
    </p:spTree>
    <p:extLst>
      <p:ext uri="{BB962C8B-B14F-4D97-AF65-F5344CB8AC3E}">
        <p14:creationId xmlns:p14="http://schemas.microsoft.com/office/powerpoint/2010/main" val="3613458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909" y="656149"/>
            <a:ext cx="8529059" cy="5198497"/>
          </a:xfrm>
        </p:spPr>
      </p:pic>
    </p:spTree>
    <p:extLst>
      <p:ext uri="{BB962C8B-B14F-4D97-AF65-F5344CB8AC3E}">
        <p14:creationId xmlns:p14="http://schemas.microsoft.com/office/powerpoint/2010/main" val="34642690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8647"/>
            <a:ext cx="10515600" cy="3059914"/>
          </a:xfrm>
        </p:spPr>
      </p:pic>
    </p:spTree>
    <p:extLst>
      <p:ext uri="{BB962C8B-B14F-4D97-AF65-F5344CB8AC3E}">
        <p14:creationId xmlns:p14="http://schemas.microsoft.com/office/powerpoint/2010/main" val="717845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356" y="0"/>
            <a:ext cx="5974916" cy="6858000"/>
          </a:xfrm>
        </p:spPr>
      </p:pic>
      <p:sp>
        <p:nvSpPr>
          <p:cNvPr id="3" name="テキスト ボックス 2"/>
          <p:cNvSpPr txBox="1"/>
          <p:nvPr/>
        </p:nvSpPr>
        <p:spPr>
          <a:xfrm>
            <a:off x="8300672" y="2510135"/>
            <a:ext cx="2646878" cy="830997"/>
          </a:xfrm>
          <a:prstGeom prst="rect">
            <a:avLst/>
          </a:prstGeom>
          <a:solidFill>
            <a:schemeClr val="bg1"/>
          </a:solidFill>
          <a:ln>
            <a:solidFill>
              <a:schemeClr val="tx1"/>
            </a:solidFill>
          </a:ln>
        </p:spPr>
        <p:txBody>
          <a:bodyPr wrap="none" rtlCol="0">
            <a:spAutoFit/>
          </a:bodyPr>
          <a:lstStyle/>
          <a:p>
            <a:r>
              <a:rPr lang="ja-JP" altLang="en-US" sz="2400" dirty="0" smtClean="0">
                <a:latin typeface="メイリオ" panose="020B0604030504040204" pitchFamily="50" charset="-128"/>
                <a:ea typeface="メイリオ" panose="020B0604030504040204" pitchFamily="50" charset="-128"/>
              </a:rPr>
              <a:t>症状が</a:t>
            </a:r>
            <a:r>
              <a:rPr lang="ja-JP" altLang="en-US" sz="2400" dirty="0">
                <a:latin typeface="メイリオ" panose="020B0604030504040204" pitchFamily="50" charset="-128"/>
                <a:ea typeface="メイリオ" panose="020B0604030504040204" pitchFamily="50" charset="-128"/>
              </a:rPr>
              <a:t>軽快</a:t>
            </a:r>
            <a:r>
              <a:rPr lang="ja-JP" altLang="en-US" sz="2400" dirty="0" smtClean="0">
                <a:latin typeface="メイリオ" panose="020B0604030504040204" pitchFamily="50" charset="-128"/>
                <a:ea typeface="メイリオ" panose="020B0604030504040204" pitchFamily="50" charset="-128"/>
              </a:rPr>
              <a:t>し</a:t>
            </a:r>
            <a:r>
              <a:rPr kumimoji="1" lang="ja-JP" altLang="en-US" sz="2400" dirty="0" smtClean="0">
                <a:latin typeface="メイリオ" panose="020B0604030504040204" pitchFamily="50" charset="-128"/>
                <a:ea typeface="メイリオ" panose="020B0604030504040204" pitchFamily="50" charset="-128"/>
              </a:rPr>
              <a:t>終診</a:t>
            </a:r>
            <a:endParaRPr kumimoji="1"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になった患者さん</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95157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（貧血のない）鉄欠乏症は</a:t>
            </a:r>
            <a:r>
              <a:rPr kumimoji="1" lang="ja-JP" altLang="en-US" dirty="0" smtClean="0">
                <a:latin typeface="メイリオ" panose="020B0604030504040204" pitchFamily="50" charset="-128"/>
                <a:ea typeface="メイリオ" panose="020B0604030504040204" pitchFamily="50" charset="-128"/>
              </a:rPr>
              <a:t>多い</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r>
              <a:rPr lang="ja-JP" altLang="en-US" sz="3600" dirty="0">
                <a:latin typeface="メイリオ" panose="020B0604030504040204" pitchFamily="50" charset="-128"/>
                <a:ea typeface="メイリオ" panose="020B0604030504040204" pitchFamily="50" charset="-128"/>
              </a:rPr>
              <a:t>鉄欠乏性貧血：</a:t>
            </a:r>
            <a:r>
              <a:rPr lang="en-US" altLang="ja-JP" sz="3600" dirty="0">
                <a:latin typeface="メイリオ" panose="020B0604030504040204" pitchFamily="50" charset="-128"/>
                <a:ea typeface="メイリオ" panose="020B0604030504040204" pitchFamily="50" charset="-128"/>
              </a:rPr>
              <a:t>5%</a:t>
            </a:r>
            <a:r>
              <a:rPr lang="ja-JP" altLang="en-US" sz="3600" dirty="0" smtClean="0">
                <a:latin typeface="メイリオ" panose="020B0604030504040204" pitchFamily="50" charset="-128"/>
                <a:ea typeface="メイリオ" panose="020B0604030504040204" pitchFamily="50" charset="-128"/>
              </a:rPr>
              <a:t>程度</a:t>
            </a:r>
            <a:endParaRPr kumimoji="1" lang="en-US" altLang="ja-JP" sz="3600" dirty="0" smtClean="0">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r>
              <a:rPr kumimoji="1" lang="ja-JP" altLang="en-US" sz="3600" dirty="0" smtClean="0">
                <a:latin typeface="メイリオ" panose="020B0604030504040204" pitchFamily="50" charset="-128"/>
                <a:ea typeface="メイリオ" panose="020B0604030504040204" pitchFamily="50" charset="-128"/>
              </a:rPr>
              <a:t>鉄欠乏症：</a:t>
            </a:r>
            <a:r>
              <a:rPr kumimoji="1" lang="en-US" altLang="ja-JP" sz="3600" dirty="0" smtClean="0">
                <a:solidFill>
                  <a:srgbClr val="FF0000"/>
                </a:solidFill>
                <a:latin typeface="メイリオ" panose="020B0604030504040204" pitchFamily="50" charset="-128"/>
                <a:ea typeface="メイリオ" panose="020B0604030504040204" pitchFamily="50" charset="-128"/>
              </a:rPr>
              <a:t>30-40%</a:t>
            </a:r>
            <a:r>
              <a:rPr kumimoji="1" lang="ja-JP" altLang="en-US" sz="3600" dirty="0" smtClean="0">
                <a:latin typeface="メイリオ" panose="020B0604030504040204" pitchFamily="50" charset="-128"/>
                <a:ea typeface="メイリオ" panose="020B0604030504040204" pitchFamily="50" charset="-128"/>
              </a:rPr>
              <a:t>（月経のある女性の）</a:t>
            </a:r>
            <a:endParaRPr kumimoji="1" lang="en-US" altLang="ja-JP" sz="3600" dirty="0" smtClean="0">
              <a:latin typeface="メイリオ" panose="020B0604030504040204" pitchFamily="50" charset="-128"/>
              <a:ea typeface="メイリオ" panose="020B0604030504040204" pitchFamily="50" charset="-128"/>
            </a:endParaRPr>
          </a:p>
          <a:p>
            <a:pPr lvl="1"/>
            <a:r>
              <a:rPr kumimoji="1" lang="ja-JP" altLang="en-US" sz="3200" dirty="0" smtClean="0">
                <a:latin typeface="メイリオ" panose="020B0604030504040204" pitchFamily="50" charset="-128"/>
                <a:ea typeface="メイリオ" panose="020B0604030504040204" pitchFamily="50" charset="-128"/>
              </a:rPr>
              <a:t>貧血はないが、貯蔵鉄（フェリチン）の低下あり</a:t>
            </a:r>
            <a:endParaRPr kumimoji="1" lang="en-US" altLang="ja-JP" sz="3200" dirty="0" smtClean="0">
              <a:latin typeface="メイリオ" panose="020B0604030504040204" pitchFamily="50" charset="-128"/>
              <a:ea typeface="メイリオ" panose="020B0604030504040204" pitchFamily="50" charset="-128"/>
            </a:endParaRPr>
          </a:p>
          <a:p>
            <a:pPr marL="0" indent="0">
              <a:buNone/>
            </a:pPr>
            <a:endParaRPr lang="en-US" altLang="ja-JP" sz="3600" dirty="0" smtClean="0">
              <a:latin typeface="メイリオ" panose="020B0604030504040204" pitchFamily="50" charset="-128"/>
              <a:ea typeface="メイリオ" panose="020B0604030504040204" pitchFamily="50" charset="-128"/>
            </a:endParaRPr>
          </a:p>
          <a:p>
            <a:r>
              <a:rPr kumimoji="1" lang="en-US" altLang="ja-JP" sz="3600" dirty="0" smtClean="0">
                <a:latin typeface="メイリオ" panose="020B0604030504040204" pitchFamily="50" charset="-128"/>
                <a:ea typeface="メイリオ" panose="020B0604030504040204" pitchFamily="50" charset="-128"/>
              </a:rPr>
              <a:t>WHO</a:t>
            </a:r>
            <a:r>
              <a:rPr kumimoji="1" lang="ja-JP" altLang="en-US" sz="3600" dirty="0" smtClean="0">
                <a:latin typeface="メイリオ" panose="020B0604030504040204" pitchFamily="50" charset="-128"/>
                <a:ea typeface="メイリオ" panose="020B0604030504040204" pitchFamily="50" charset="-128"/>
              </a:rPr>
              <a:t>も指摘　日本は対策が未だ</a:t>
            </a:r>
            <a:endParaRPr kumimoji="1"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9111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鉄欠乏症による様々な症状</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sz="half" idx="1"/>
          </p:nvPr>
        </p:nvSpPr>
        <p:spPr/>
        <p:txBody>
          <a:bodyPr/>
          <a:lstStyle/>
          <a:p>
            <a:r>
              <a:rPr kumimoji="1" lang="ja-JP" altLang="en-US" dirty="0" smtClean="0">
                <a:latin typeface="メイリオ" panose="020B0604030504040204" pitchFamily="50" charset="-128"/>
                <a:ea typeface="メイリオ" panose="020B0604030504040204" pitchFamily="50" charset="-128"/>
              </a:rPr>
              <a:t>寝つきが悪い</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疲れやすい</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肩</a:t>
            </a:r>
            <a:r>
              <a:rPr lang="ja-JP" altLang="en-US" dirty="0" smtClean="0">
                <a:latin typeface="メイリオ" panose="020B0604030504040204" pitchFamily="50" charset="-128"/>
                <a:ea typeface="メイリオ" panose="020B0604030504040204" pitchFamily="50" charset="-128"/>
              </a:rPr>
              <a:t>がこりやすい</a:t>
            </a:r>
            <a:endParaRPr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湿疹</a:t>
            </a:r>
            <a:r>
              <a:rPr kumimoji="1" lang="ja-JP" altLang="en-US" dirty="0" smtClean="0">
                <a:latin typeface="メイリオ" panose="020B0604030504040204" pitchFamily="50" charset="-128"/>
                <a:ea typeface="メイリオ" panose="020B0604030504040204" pitchFamily="50" charset="-128"/>
              </a:rPr>
              <a:t>ができやすい</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頭痛、頭重感がある</a:t>
            </a:r>
            <a:endParaRPr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微熱</a:t>
            </a:r>
            <a:r>
              <a:rPr kumimoji="1" lang="ja-JP" altLang="en-US" dirty="0" smtClean="0">
                <a:latin typeface="メイリオ" panose="020B0604030504040204" pitchFamily="50" charset="-128"/>
                <a:ea typeface="メイリオ" panose="020B0604030504040204" pitchFamily="50" charset="-128"/>
              </a:rPr>
              <a:t>がある</a:t>
            </a:r>
            <a:endParaRPr kumimoji="1"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注意力</a:t>
            </a:r>
            <a:r>
              <a:rPr lang="ja-JP" altLang="en-US" dirty="0" smtClean="0">
                <a:latin typeface="メイリオ" panose="020B0604030504040204" pitchFamily="50" charset="-128"/>
                <a:ea typeface="メイリオ" panose="020B0604030504040204" pitchFamily="50" charset="-128"/>
              </a:rPr>
              <a:t>が低下しイライラする</a:t>
            </a:r>
            <a:endParaRPr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神経過敏</a:t>
            </a:r>
          </a:p>
        </p:txBody>
      </p:sp>
      <p:sp>
        <p:nvSpPr>
          <p:cNvPr id="4" name="コンテンツ プレースホルダー 3"/>
          <p:cNvSpPr>
            <a:spLocks noGrp="1"/>
          </p:cNvSpPr>
          <p:nvPr>
            <p:ph sz="half" idx="2"/>
          </p:nvPr>
        </p:nvSpPr>
        <p:spPr/>
        <p:txBody>
          <a:bodyPr/>
          <a:lstStyle/>
          <a:p>
            <a:r>
              <a:rPr kumimoji="1" lang="ja-JP" altLang="en-US" dirty="0" smtClean="0">
                <a:latin typeface="メイリオ" panose="020B0604030504040204" pitchFamily="50" charset="-128"/>
                <a:ea typeface="メイリオ" panose="020B0604030504040204" pitchFamily="50" charset="-128"/>
              </a:rPr>
              <a:t>動悸</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息切れ</a:t>
            </a:r>
            <a:endParaRPr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むくみ</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爪が変形しやすい</a:t>
            </a:r>
            <a:endParaRPr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食欲</a:t>
            </a:r>
            <a:r>
              <a:rPr kumimoji="1" lang="ja-JP" altLang="en-US" dirty="0" smtClean="0">
                <a:latin typeface="メイリオ" panose="020B0604030504040204" pitchFamily="50" charset="-128"/>
                <a:ea typeface="メイリオ" panose="020B0604030504040204" pitchFamily="50" charset="-128"/>
              </a:rPr>
              <a:t>不振</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口角口唇炎</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立ち</a:t>
            </a:r>
            <a:r>
              <a:rPr lang="ja-JP" altLang="en-US" dirty="0">
                <a:latin typeface="メイリオ" panose="020B0604030504040204" pitchFamily="50" charset="-128"/>
                <a:ea typeface="メイリオ" panose="020B0604030504040204" pitchFamily="50" charset="-128"/>
              </a:rPr>
              <a:t>くらみ</a:t>
            </a:r>
            <a:r>
              <a:rPr lang="ja-JP" altLang="en-US" dirty="0" smtClean="0">
                <a:latin typeface="メイリオ" panose="020B0604030504040204" pitchFamily="50" charset="-128"/>
                <a:ea typeface="メイリオ" panose="020B0604030504040204" pitchFamily="50" charset="-128"/>
              </a:rPr>
              <a:t>がす</a:t>
            </a:r>
            <a:r>
              <a:rPr lang="ja-JP" altLang="en-US" dirty="0">
                <a:latin typeface="メイリオ" panose="020B0604030504040204" pitchFamily="50" charset="-128"/>
                <a:ea typeface="メイリオ" panose="020B0604030504040204" pitchFamily="50" charset="-128"/>
              </a:rPr>
              <a:t>る</a:t>
            </a:r>
            <a:endParaRPr lang="en-US" altLang="ja-JP" dirty="0" smtClean="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体</a:t>
            </a:r>
            <a:r>
              <a:rPr kumimoji="1" lang="ja-JP" altLang="en-US" dirty="0" smtClean="0">
                <a:latin typeface="メイリオ" panose="020B0604030504040204" pitchFamily="50" charset="-128"/>
                <a:ea typeface="メイリオ" panose="020B0604030504040204" pitchFamily="50" charset="-128"/>
              </a:rPr>
              <a:t>がパキパキ鳴る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1055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Iron deficiency in infants and children &lt;12 years: Treatment</a:t>
            </a:r>
            <a:endParaRPr kumimoji="1" lang="ja-JP" altLang="en-US" dirty="0"/>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165" y="1825625"/>
            <a:ext cx="5937670" cy="4351338"/>
          </a:xfrm>
        </p:spPr>
      </p:pic>
    </p:spTree>
    <p:extLst>
      <p:ext uri="{BB962C8B-B14F-4D97-AF65-F5344CB8AC3E}">
        <p14:creationId xmlns:p14="http://schemas.microsoft.com/office/powerpoint/2010/main" val="1995727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補完食について：</a:t>
            </a:r>
            <a:r>
              <a:rPr kumimoji="1" lang="en-US" altLang="ja-JP" dirty="0" smtClean="0">
                <a:latin typeface="メイリオ" panose="020B0604030504040204" pitchFamily="50" charset="-128"/>
                <a:ea typeface="メイリオ" panose="020B0604030504040204" pitchFamily="50" charset="-128"/>
              </a:rPr>
              <a:t>WHO</a:t>
            </a:r>
            <a:endParaRPr kumimoji="1" lang="ja-JP" altLang="en-US" dirty="0">
              <a:latin typeface="メイリオ" panose="020B0604030504040204" pitchFamily="50" charset="-128"/>
              <a:ea typeface="メイリオ" panose="020B0604030504040204" pitchFamily="50" charset="-128"/>
            </a:endParaRPr>
          </a:p>
        </p:txBody>
      </p:sp>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949" y="1825625"/>
            <a:ext cx="6044101" cy="4351338"/>
          </a:xfrm>
        </p:spPr>
      </p:pic>
      <p:sp>
        <p:nvSpPr>
          <p:cNvPr id="5" name="テキスト ボックス 4"/>
          <p:cNvSpPr txBox="1"/>
          <p:nvPr/>
        </p:nvSpPr>
        <p:spPr>
          <a:xfrm>
            <a:off x="2283518" y="6596390"/>
            <a:ext cx="9908482" cy="261610"/>
          </a:xfrm>
          <a:prstGeom prst="rect">
            <a:avLst/>
          </a:prstGeom>
          <a:noFill/>
        </p:spPr>
        <p:txBody>
          <a:bodyPr wrap="none" rtlCol="0">
            <a:spAutoFit/>
          </a:bodyPr>
          <a:lstStyle/>
          <a:p>
            <a:r>
              <a:rPr lang="en-US" altLang="ja-JP" sz="1100" dirty="0"/>
              <a:t>https://apps.who.int/iris/bitstream/handle/10665/66389/WHO_NHD_00.1_jpn.pdf;jsessionid=CE20997C62E6F9E4923F3E1D6042EC2A?sequence=2</a:t>
            </a:r>
            <a:endParaRPr kumimoji="1" lang="ja-JP" altLang="en-US" sz="1100" dirty="0"/>
          </a:p>
        </p:txBody>
      </p:sp>
    </p:spTree>
    <p:extLst>
      <p:ext uri="{BB962C8B-B14F-4D97-AF65-F5344CB8AC3E}">
        <p14:creationId xmlns:p14="http://schemas.microsoft.com/office/powerpoint/2010/main" val="293897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南西部二次医療圏</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6" name="コンテンツ プレースホルダー 5"/>
          <p:cNvSpPr>
            <a:spLocks noGrp="1"/>
          </p:cNvSpPr>
          <p:nvPr>
            <p:ph idx="1"/>
          </p:nvPr>
        </p:nvSpPr>
        <p:spPr/>
        <p:txBody>
          <a:bodyPr>
            <a:normAutofit/>
          </a:bodyPr>
          <a:lstStyle/>
          <a:p>
            <a:r>
              <a:rPr kumimoji="1" lang="ja-JP" altLang="en-US" sz="4800" b="1" dirty="0" smtClean="0"/>
              <a:t>一般診療所：</a:t>
            </a:r>
            <a:r>
              <a:rPr kumimoji="1" lang="en-US" altLang="ja-JP" sz="4800" b="1" dirty="0" smtClean="0"/>
              <a:t>515</a:t>
            </a:r>
            <a:r>
              <a:rPr kumimoji="1" lang="ja-JP" altLang="en-US" sz="4800" b="1" dirty="0" smtClean="0"/>
              <a:t>施設</a:t>
            </a:r>
            <a:endParaRPr kumimoji="1" lang="en-US" altLang="ja-JP" sz="4800" b="1" dirty="0" smtClean="0"/>
          </a:p>
          <a:p>
            <a:r>
              <a:rPr kumimoji="1" lang="ja-JP" altLang="en-US" sz="4800" b="1" dirty="0" smtClean="0"/>
              <a:t>病床数　　：</a:t>
            </a:r>
            <a:r>
              <a:rPr kumimoji="1" lang="en-US" altLang="ja-JP" sz="4800" b="1" dirty="0" smtClean="0"/>
              <a:t>781</a:t>
            </a:r>
            <a:r>
              <a:rPr kumimoji="1" lang="ja-JP" altLang="en-US" sz="4800" b="1" dirty="0" smtClean="0"/>
              <a:t>床</a:t>
            </a:r>
            <a:endParaRPr kumimoji="1" lang="en-US" altLang="ja-JP" sz="4800" b="1" dirty="0" smtClean="0"/>
          </a:p>
        </p:txBody>
      </p:sp>
      <p:pic>
        <p:nvPicPr>
          <p:cNvPr id="7" name="コンテンツ プレースホルダ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1" y="2579421"/>
            <a:ext cx="4294909" cy="4278579"/>
          </a:xfrm>
          <a:prstGeom prst="rect">
            <a:avLst/>
          </a:prstGeom>
        </p:spPr>
      </p:pic>
    </p:spTree>
    <p:extLst>
      <p:ext uri="{BB962C8B-B14F-4D97-AF65-F5344CB8AC3E}">
        <p14:creationId xmlns:p14="http://schemas.microsoft.com/office/powerpoint/2010/main" val="3986756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また鉄</a:t>
            </a:r>
            <a:r>
              <a:rPr kumimoji="1" lang="ja-JP" altLang="en-US" dirty="0" err="1"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身の回</a:t>
            </a:r>
            <a:r>
              <a:rPr lang="ja-JP" altLang="en-US" dirty="0" smtClean="0">
                <a:latin typeface="メイリオ" panose="020B0604030504040204" pitchFamily="50" charset="-128"/>
                <a:ea typeface="メイリオ" panose="020B0604030504040204" pitchFamily="50" charset="-128"/>
              </a:rPr>
              <a:t>りに</a:t>
            </a:r>
            <a:r>
              <a:rPr lang="ja-JP" altLang="en-US" dirty="0">
                <a:latin typeface="メイリオ" panose="020B0604030504040204" pitchFamily="50" charset="-128"/>
                <a:ea typeface="メイリオ" panose="020B0604030504040204" pitchFamily="50" charset="-128"/>
              </a:rPr>
              <a:t>多</a:t>
            </a:r>
            <a:r>
              <a:rPr lang="ja-JP" altLang="en-US" dirty="0" smtClean="0">
                <a:latin typeface="メイリオ" panose="020B0604030504040204" pitchFamily="50" charset="-128"/>
                <a:ea typeface="メイリオ" panose="020B0604030504040204" pitchFamily="50" charset="-128"/>
              </a:rPr>
              <a:t>い</a:t>
            </a:r>
            <a:r>
              <a:rPr kumimoji="1" lang="ja-JP" altLang="en-US" dirty="0" smtClean="0">
                <a:latin typeface="メイリオ" panose="020B0604030504040204" pitchFamily="50" charset="-128"/>
                <a:ea typeface="メイリオ" panose="020B0604030504040204" pitchFamily="50" charset="-128"/>
              </a:rPr>
              <a:t>鉄欠乏。</a:t>
            </a:r>
            <a:endParaRPr kumimoji="1" lang="ja-JP" altLang="en-US" dirty="0">
              <a:latin typeface="メイリオ" panose="020B0604030504040204" pitchFamily="50" charset="-128"/>
              <a:ea typeface="メイリオ" panose="020B0604030504040204" pitchFamily="50" charset="-128"/>
            </a:endParaRPr>
          </a:p>
        </p:txBody>
      </p:sp>
      <p:pic>
        <p:nvPicPr>
          <p:cNvPr id="8" name="コンテンツ プレースホルダー 7" descr="画面の領域"/>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04727" y="1519881"/>
            <a:ext cx="8925949" cy="4856521"/>
          </a:xfrm>
        </p:spPr>
      </p:pic>
      <p:sp>
        <p:nvSpPr>
          <p:cNvPr id="9" name="テキスト ボックス 8"/>
          <p:cNvSpPr txBox="1"/>
          <p:nvPr/>
        </p:nvSpPr>
        <p:spPr>
          <a:xfrm>
            <a:off x="2283518" y="6596390"/>
            <a:ext cx="9908482" cy="261610"/>
          </a:xfrm>
          <a:prstGeom prst="rect">
            <a:avLst/>
          </a:prstGeom>
          <a:noFill/>
        </p:spPr>
        <p:txBody>
          <a:bodyPr wrap="none" rtlCol="0">
            <a:spAutoFit/>
          </a:bodyPr>
          <a:lstStyle/>
          <a:p>
            <a:r>
              <a:rPr lang="en-US" altLang="ja-JP" sz="1100" dirty="0"/>
              <a:t>https://apps.who.int/iris/bitstream/handle/10665/66389/WHO_NHD_00.1_jpn.pdf;jsessionid=CE20997C62E6F9E4923F3E1D6042EC2A?sequence=2</a:t>
            </a:r>
            <a:endParaRPr kumimoji="1" lang="ja-JP" altLang="en-US" sz="1100" dirty="0"/>
          </a:p>
        </p:txBody>
      </p:sp>
    </p:spTree>
    <p:extLst>
      <p:ext uri="{BB962C8B-B14F-4D97-AF65-F5344CB8AC3E}">
        <p14:creationId xmlns:p14="http://schemas.microsoft.com/office/powerpoint/2010/main" val="8088398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324" y="563419"/>
            <a:ext cx="10355352" cy="3872925"/>
          </a:xfrm>
        </p:spPr>
      </p:pic>
      <p:sp>
        <p:nvSpPr>
          <p:cNvPr id="8" name="テキスト ボックス 7"/>
          <p:cNvSpPr txBox="1"/>
          <p:nvPr/>
        </p:nvSpPr>
        <p:spPr>
          <a:xfrm>
            <a:off x="4609475" y="6488668"/>
            <a:ext cx="7582525" cy="369332"/>
          </a:xfrm>
          <a:prstGeom prst="rect">
            <a:avLst/>
          </a:prstGeom>
          <a:noFill/>
        </p:spPr>
        <p:txBody>
          <a:bodyPr wrap="none" rtlCol="0">
            <a:spAutoFit/>
          </a:bodyPr>
          <a:lstStyle/>
          <a:p>
            <a:r>
              <a:rPr lang="ja-JP" altLang="en-US" dirty="0"/>
              <a:t>稲葉雄二</a:t>
            </a:r>
            <a:r>
              <a:rPr lang="en-US" altLang="ja-JP" dirty="0"/>
              <a:t>,</a:t>
            </a:r>
            <a:r>
              <a:rPr lang="ja-JP" altLang="en-US" dirty="0"/>
              <a:t>他</a:t>
            </a:r>
            <a:r>
              <a:rPr lang="en-US" altLang="ja-JP" dirty="0"/>
              <a:t>:</a:t>
            </a:r>
            <a:r>
              <a:rPr lang="ja-JP" altLang="en-US" dirty="0"/>
              <a:t>鉄欠乏性貧血</a:t>
            </a:r>
            <a:r>
              <a:rPr lang="en-US" altLang="ja-JP" dirty="0"/>
              <a:t>-</a:t>
            </a:r>
            <a:r>
              <a:rPr lang="ja-JP" altLang="en-US" dirty="0"/>
              <a:t>食育の観点から</a:t>
            </a:r>
            <a:r>
              <a:rPr lang="en-US" altLang="ja-JP" dirty="0"/>
              <a:t>-.</a:t>
            </a:r>
            <a:r>
              <a:rPr lang="ja-JP" altLang="en-US" dirty="0"/>
              <a:t>小児科診療 </a:t>
            </a:r>
            <a:r>
              <a:rPr lang="en-US" altLang="ja-JP" dirty="0"/>
              <a:t>2:311-316,2009</a:t>
            </a:r>
            <a:endParaRPr kumimoji="1" lang="ja-JP" altLang="en-US" dirty="0"/>
          </a:p>
        </p:txBody>
      </p:sp>
      <p:sp>
        <p:nvSpPr>
          <p:cNvPr id="2" name="正方形/長方形 1"/>
          <p:cNvSpPr/>
          <p:nvPr/>
        </p:nvSpPr>
        <p:spPr>
          <a:xfrm>
            <a:off x="7291449" y="563419"/>
            <a:ext cx="1436915" cy="410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7251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当科で行ってる工夫</a:t>
            </a:r>
            <a:endParaRPr kumimoji="1" lang="ja-JP" altLang="en-US" dirty="0"/>
          </a:p>
        </p:txBody>
      </p:sp>
      <p:sp>
        <p:nvSpPr>
          <p:cNvPr id="3" name="コンテンツ プレースホルダー 2"/>
          <p:cNvSpPr>
            <a:spLocks noGrp="1"/>
          </p:cNvSpPr>
          <p:nvPr>
            <p:ph idx="1"/>
          </p:nvPr>
        </p:nvSpPr>
        <p:spPr>
          <a:xfrm>
            <a:off x="838200" y="1519881"/>
            <a:ext cx="10515600" cy="4868562"/>
          </a:xfrm>
        </p:spPr>
        <p:txBody>
          <a:bodyPr>
            <a:normAutofit/>
          </a:bodyPr>
          <a:lstStyle/>
          <a:p>
            <a:r>
              <a:rPr lang="ja-JP" altLang="en-US" dirty="0"/>
              <a:t>鉄</a:t>
            </a:r>
            <a:r>
              <a:rPr lang="ja-JP" altLang="en-US" dirty="0" smtClean="0"/>
              <a:t>欠乏症を疑う、年齢と性別から</a:t>
            </a:r>
            <a:endParaRPr lang="en-US" altLang="ja-JP" dirty="0" smtClean="0"/>
          </a:p>
          <a:p>
            <a:r>
              <a:rPr lang="en-US" altLang="ja-JP" dirty="0" smtClean="0"/>
              <a:t>MCV</a:t>
            </a:r>
            <a:r>
              <a:rPr lang="ja-JP" altLang="en-US" dirty="0" smtClean="0"/>
              <a:t>に敏感</a:t>
            </a:r>
            <a:endParaRPr lang="en-US" altLang="ja-JP" dirty="0" smtClean="0"/>
          </a:p>
          <a:p>
            <a:r>
              <a:rPr kumimoji="1" lang="ja-JP" altLang="en-US" dirty="0"/>
              <a:t>月経</a:t>
            </a:r>
            <a:r>
              <a:rPr kumimoji="1" lang="ja-JP" altLang="en-US" dirty="0" smtClean="0"/>
              <a:t>が始まる</a:t>
            </a:r>
            <a:r>
              <a:rPr kumimoji="1" lang="en-US" altLang="ja-JP" dirty="0" smtClean="0"/>
              <a:t>12</a:t>
            </a:r>
            <a:r>
              <a:rPr kumimoji="1" lang="ja-JP" altLang="en-US" dirty="0" smtClean="0"/>
              <a:t>歳前後からの症状の変化の</a:t>
            </a:r>
            <a:r>
              <a:rPr kumimoji="1" lang="ja-JP" altLang="en-US" dirty="0" smtClean="0"/>
              <a:t>確認</a:t>
            </a:r>
            <a:endParaRPr kumimoji="1" lang="en-US" altLang="ja-JP" dirty="0" smtClean="0"/>
          </a:p>
          <a:p>
            <a:r>
              <a:rPr lang="ja-JP" altLang="en-US" dirty="0" smtClean="0"/>
              <a:t>月経前</a:t>
            </a:r>
            <a:r>
              <a:rPr lang="ja-JP" altLang="en-US" dirty="0"/>
              <a:t>症候群</a:t>
            </a:r>
            <a:r>
              <a:rPr lang="ja-JP" altLang="en-US" dirty="0" smtClean="0"/>
              <a:t>の確認</a:t>
            </a:r>
            <a:endParaRPr kumimoji="1" lang="en-US" altLang="ja-JP" dirty="0" smtClean="0"/>
          </a:p>
          <a:p>
            <a:r>
              <a:rPr lang="ja-JP" altLang="en-US" dirty="0"/>
              <a:t>基礎</a:t>
            </a:r>
            <a:r>
              <a:rPr lang="ja-JP" altLang="en-US" dirty="0" smtClean="0"/>
              <a:t>体温の測定（不明熱での紹介の場合）</a:t>
            </a:r>
            <a:endParaRPr lang="en-US" altLang="ja-JP" dirty="0" smtClean="0"/>
          </a:p>
          <a:p>
            <a:r>
              <a:rPr lang="ja-JP" altLang="en-US" dirty="0" smtClean="0"/>
              <a:t>妊娠</a:t>
            </a:r>
            <a:r>
              <a:rPr lang="ja-JP" altLang="en-US" dirty="0"/>
              <a:t>適齢期</a:t>
            </a:r>
            <a:r>
              <a:rPr lang="ja-JP" altLang="en-US" dirty="0" smtClean="0"/>
              <a:t>の女性には補完食についても説明</a:t>
            </a:r>
            <a:endParaRPr lang="en-US" altLang="ja-JP" dirty="0" smtClean="0"/>
          </a:p>
          <a:p>
            <a:pPr lvl="1"/>
            <a:r>
              <a:rPr lang="ja-JP" altLang="en-US" dirty="0" smtClean="0"/>
              <a:t>ママ友へ</a:t>
            </a:r>
            <a:r>
              <a:rPr lang="ja-JP" altLang="en-US" dirty="0" smtClean="0"/>
              <a:t>の</a:t>
            </a:r>
            <a:r>
              <a:rPr lang="ja-JP" altLang="en-US" dirty="0"/>
              <a:t>拡散</a:t>
            </a:r>
            <a:r>
              <a:rPr lang="ja-JP" altLang="en-US" dirty="0" smtClean="0"/>
              <a:t>も</a:t>
            </a:r>
            <a:r>
              <a:rPr lang="ja-JP" altLang="en-US" dirty="0" smtClean="0"/>
              <a:t>考慮</a:t>
            </a:r>
            <a:endParaRPr lang="en-US" altLang="ja-JP" dirty="0" smtClean="0"/>
          </a:p>
          <a:p>
            <a:r>
              <a:rPr lang="ja-JP" altLang="en-US" dirty="0" smtClean="0"/>
              <a:t>胃術後</a:t>
            </a:r>
            <a:r>
              <a:rPr lang="en-US" altLang="ja-JP" dirty="0" smtClean="0"/>
              <a:t>/</a:t>
            </a:r>
            <a:r>
              <a:rPr lang="ja-JP" altLang="en-US" dirty="0" smtClean="0"/>
              <a:t>炎症性</a:t>
            </a:r>
            <a:r>
              <a:rPr lang="ja-JP" altLang="en-US" dirty="0"/>
              <a:t>腸</a:t>
            </a:r>
            <a:r>
              <a:rPr lang="ja-JP" altLang="en-US" dirty="0" smtClean="0"/>
              <a:t>疾患の方も困っていることが多い</a:t>
            </a:r>
            <a:endParaRPr lang="en-US" altLang="ja-JP" dirty="0" smtClean="0"/>
          </a:p>
          <a:p>
            <a:r>
              <a:rPr lang="ja-JP" altLang="en-US" dirty="0" smtClean="0"/>
              <a:t>部活している高校生</a:t>
            </a:r>
            <a:r>
              <a:rPr lang="en-US" altLang="ja-JP" dirty="0" smtClean="0"/>
              <a:t>/</a:t>
            </a:r>
            <a:r>
              <a:rPr lang="ja-JP" altLang="en-US" dirty="0" smtClean="0"/>
              <a:t>アスリートにも注意（男性）</a:t>
            </a:r>
            <a:endParaRPr lang="en-US" altLang="ja-JP" dirty="0" smtClean="0"/>
          </a:p>
          <a:p>
            <a:pPr lvl="1"/>
            <a:r>
              <a:rPr lang="ja-JP" altLang="en-US" dirty="0"/>
              <a:t>一緒</a:t>
            </a:r>
            <a:r>
              <a:rPr lang="ja-JP" altLang="en-US" dirty="0" smtClean="0"/>
              <a:t>に</a:t>
            </a:r>
            <a:r>
              <a:rPr lang="ja-JP" altLang="en-US" dirty="0"/>
              <a:t>連</a:t>
            </a:r>
            <a:r>
              <a:rPr lang="ja-JP" altLang="en-US" dirty="0" smtClean="0"/>
              <a:t>れてくる顧問の先生にも周知</a:t>
            </a:r>
            <a:endParaRPr lang="en-US" altLang="ja-JP" dirty="0" smtClean="0"/>
          </a:p>
        </p:txBody>
      </p:sp>
    </p:spTree>
    <p:extLst>
      <p:ext uri="{BB962C8B-B14F-4D97-AF65-F5344CB8AC3E}">
        <p14:creationId xmlns:p14="http://schemas.microsoft.com/office/powerpoint/2010/main" val="3324414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当科で行ってる工夫</a:t>
            </a:r>
            <a:endParaRPr kumimoji="1" lang="ja-JP" altLang="en-US" dirty="0"/>
          </a:p>
        </p:txBody>
      </p:sp>
      <p:sp>
        <p:nvSpPr>
          <p:cNvPr id="3" name="コンテンツ プレースホルダー 2"/>
          <p:cNvSpPr>
            <a:spLocks noGrp="1"/>
          </p:cNvSpPr>
          <p:nvPr>
            <p:ph idx="1"/>
          </p:nvPr>
        </p:nvSpPr>
        <p:spPr/>
        <p:txBody>
          <a:bodyPr/>
          <a:lstStyle/>
          <a:p>
            <a:r>
              <a:rPr lang="ja-JP" altLang="en-US" dirty="0"/>
              <a:t>内服は隔日の方が嘔気などの副作用が</a:t>
            </a:r>
            <a:r>
              <a:rPr lang="ja-JP" altLang="en-US" dirty="0" smtClean="0"/>
              <a:t>出にくい</a:t>
            </a:r>
            <a:endParaRPr lang="en-US" altLang="ja-JP" dirty="0" smtClean="0"/>
          </a:p>
          <a:p>
            <a:r>
              <a:rPr lang="ja-JP" altLang="en-US" dirty="0" smtClean="0"/>
              <a:t>ビタミン</a:t>
            </a:r>
            <a:r>
              <a:rPr lang="en-US" altLang="ja-JP" dirty="0" smtClean="0"/>
              <a:t>C</a:t>
            </a:r>
            <a:r>
              <a:rPr lang="ja-JP" altLang="en-US" dirty="0" smtClean="0"/>
              <a:t>との併用は吸収率が上がる報告もあるが確立されておらず副作用が増える報告もある。しかしフェリチンは上がる印象。</a:t>
            </a:r>
            <a:endParaRPr lang="en-US" altLang="ja-JP" dirty="0" smtClean="0"/>
          </a:p>
          <a:p>
            <a:r>
              <a:rPr lang="ja-JP" altLang="en-US" dirty="0" smtClean="0"/>
              <a:t>月経や出血がない患者さんは少量で</a:t>
            </a:r>
            <a:r>
              <a:rPr lang="en-US" altLang="ja-JP" dirty="0" smtClean="0"/>
              <a:t>OK</a:t>
            </a:r>
          </a:p>
          <a:p>
            <a:r>
              <a:rPr lang="ja-JP" altLang="en-US" dirty="0" smtClean="0"/>
              <a:t>フェリチン：</a:t>
            </a:r>
            <a:r>
              <a:rPr lang="en-US" altLang="ja-JP" dirty="0" smtClean="0"/>
              <a:t>50-80ng/ml</a:t>
            </a:r>
            <a:r>
              <a:rPr lang="ja-JP" altLang="en-US" dirty="0" smtClean="0"/>
              <a:t>を目標に　症状の改善を目指す</a:t>
            </a:r>
            <a:endParaRPr lang="en-US" altLang="ja-JP" dirty="0" smtClean="0"/>
          </a:p>
          <a:p>
            <a:r>
              <a:rPr lang="ja-JP" altLang="en-US" dirty="0" smtClean="0"/>
              <a:t>症状が強い場合は先に静注も検討</a:t>
            </a:r>
            <a:endParaRPr lang="en-US" altLang="ja-JP" dirty="0" smtClean="0"/>
          </a:p>
          <a:p>
            <a:r>
              <a:rPr lang="ja-JP" altLang="en-US" dirty="0" smtClean="0"/>
              <a:t>婦人科との連携は必須。消化管</a:t>
            </a:r>
            <a:r>
              <a:rPr lang="ja-JP" altLang="en-US" dirty="0"/>
              <a:t>出血</a:t>
            </a:r>
            <a:r>
              <a:rPr lang="ja-JP" altLang="en-US" dirty="0" smtClean="0"/>
              <a:t>の</a:t>
            </a:r>
            <a:r>
              <a:rPr lang="ja-JP" altLang="en-US" dirty="0"/>
              <a:t>除外</a:t>
            </a:r>
            <a:r>
              <a:rPr lang="ja-JP" altLang="en-US" dirty="0" smtClean="0"/>
              <a:t>が難しい。</a:t>
            </a:r>
            <a:endParaRPr lang="en-US" altLang="ja-JP" dirty="0" smtClean="0"/>
          </a:p>
        </p:txBody>
      </p:sp>
      <p:sp>
        <p:nvSpPr>
          <p:cNvPr id="4" name="テキスト ボックス 3"/>
          <p:cNvSpPr txBox="1"/>
          <p:nvPr/>
        </p:nvSpPr>
        <p:spPr>
          <a:xfrm>
            <a:off x="8081319" y="6176963"/>
            <a:ext cx="1835759" cy="369332"/>
          </a:xfrm>
          <a:prstGeom prst="rect">
            <a:avLst/>
          </a:prstGeom>
          <a:solidFill>
            <a:schemeClr val="bg1"/>
          </a:solidFill>
          <a:ln>
            <a:solidFill>
              <a:schemeClr val="tx1"/>
            </a:solidFill>
          </a:ln>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Up</a:t>
            </a: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to</a:t>
            </a: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date</a:t>
            </a:r>
            <a:r>
              <a:rPr kumimoji="1" lang="ja-JP" altLang="en-US" dirty="0" smtClean="0">
                <a:latin typeface="メイリオ" panose="020B0604030504040204" pitchFamily="50" charset="-128"/>
                <a:ea typeface="メイリオ" panose="020B0604030504040204" pitchFamily="50" charset="-128"/>
              </a:rPr>
              <a:t>より</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56579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結語</a:t>
            </a:r>
            <a:endParaRPr kumimoji="1" lang="ja-JP" altLang="en-US" dirty="0"/>
          </a:p>
        </p:txBody>
      </p:sp>
      <p:pic>
        <p:nvPicPr>
          <p:cNvPr id="6" name="コンテンツ プレースホルダー 5"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7517"/>
            <a:ext cx="10515600" cy="4167553"/>
          </a:xfrm>
        </p:spPr>
      </p:pic>
    </p:spTree>
    <p:extLst>
      <p:ext uri="{BB962C8B-B14F-4D97-AF65-F5344CB8AC3E}">
        <p14:creationId xmlns:p14="http://schemas.microsoft.com/office/powerpoint/2010/main" val="2877300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kchnet.or.jp/images/album22.jpg"/>
          <p:cNvPicPr>
            <a:picLocks noChangeAspect="1" noChangeArrowheads="1"/>
          </p:cNvPicPr>
          <p:nvPr/>
        </p:nvPicPr>
        <p:blipFill>
          <a:blip r:embed="rId4" cstate="print"/>
          <a:srcRect/>
          <a:stretch>
            <a:fillRect/>
          </a:stretch>
        </p:blipFill>
        <p:spPr bwMode="auto">
          <a:xfrm>
            <a:off x="0" y="0"/>
            <a:ext cx="12192000" cy="6858000"/>
          </a:xfrm>
          <a:prstGeom prst="rect">
            <a:avLst/>
          </a:prstGeom>
          <a:noFill/>
        </p:spPr>
      </p:pic>
      <p:pic>
        <p:nvPicPr>
          <p:cNvPr id="5" name="Picture 2" descr="C:\Documents and Settings\All Users\Documents\My Pictures\Sample Pictures\insho3[1].jpg"/>
          <p:cNvPicPr>
            <a:picLocks noChangeAspect="1" noChangeArrowheads="1"/>
          </p:cNvPicPr>
          <p:nvPr/>
        </p:nvPicPr>
        <p:blipFill>
          <a:blip r:embed="rId5" cstate="print"/>
          <a:srcRect/>
          <a:stretch>
            <a:fillRect/>
          </a:stretch>
        </p:blipFill>
        <p:spPr bwMode="auto">
          <a:xfrm>
            <a:off x="10371533" y="6453337"/>
            <a:ext cx="296471" cy="404682"/>
          </a:xfrm>
          <a:prstGeom prst="rect">
            <a:avLst/>
          </a:prstGeom>
          <a:noFill/>
        </p:spPr>
      </p:pic>
      <p:sp>
        <p:nvSpPr>
          <p:cNvPr id="6" name="タイトル 1"/>
          <p:cNvSpPr>
            <a:spLocks noGrp="1"/>
          </p:cNvSpPr>
          <p:nvPr>
            <p:ph type="title"/>
          </p:nvPr>
        </p:nvSpPr>
        <p:spPr>
          <a:xfrm>
            <a:off x="314036" y="0"/>
            <a:ext cx="9979116" cy="836712"/>
          </a:xfrm>
        </p:spPr>
        <p:txBody>
          <a:bodyPr/>
          <a:lstStyle/>
          <a:p>
            <a:r>
              <a:rPr lang="ja-JP" altLang="en-US"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倉敷</a:t>
            </a:r>
            <a:r>
              <a:rPr lang="ja-JP" altLang="en-US"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中央</a:t>
            </a:r>
            <a:r>
              <a:rPr lang="ja-JP" altLang="en-US"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病院の概要</a:t>
            </a:r>
            <a:endParaRPr kumimoji="1" lang="ja-JP" altLang="en-US"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sp>
        <p:nvSpPr>
          <p:cNvPr id="7" name="テキスト ボックス 6"/>
          <p:cNvSpPr txBox="1">
            <a:spLocks noChangeArrowheads="1"/>
          </p:cNvSpPr>
          <p:nvPr/>
        </p:nvSpPr>
        <p:spPr bwMode="auto">
          <a:xfrm>
            <a:off x="7032104" y="6491288"/>
            <a:ext cx="3313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Monotype Corsiva" pitchFamily="66" charset="0"/>
                <a:ea typeface="ＭＳ Ｐゴシック" charset="-128"/>
              </a:defRPr>
            </a:lvl1pPr>
            <a:lvl2pPr marL="742950" indent="-285750" eaLnBrk="0" hangingPunct="0">
              <a:defRPr kumimoji="1">
                <a:solidFill>
                  <a:schemeClr val="tx1"/>
                </a:solidFill>
                <a:latin typeface="Monotype Corsiva" pitchFamily="66" charset="0"/>
                <a:ea typeface="ＭＳ Ｐゴシック" charset="-128"/>
              </a:defRPr>
            </a:lvl2pPr>
            <a:lvl3pPr marL="1143000" indent="-228600" eaLnBrk="0" hangingPunct="0">
              <a:defRPr kumimoji="1">
                <a:solidFill>
                  <a:schemeClr val="tx1"/>
                </a:solidFill>
                <a:latin typeface="Monotype Corsiva" pitchFamily="66" charset="0"/>
                <a:ea typeface="ＭＳ Ｐゴシック" charset="-128"/>
              </a:defRPr>
            </a:lvl3pPr>
            <a:lvl4pPr marL="1600200" indent="-228600" eaLnBrk="0" hangingPunct="0">
              <a:defRPr kumimoji="1">
                <a:solidFill>
                  <a:schemeClr val="tx1"/>
                </a:solidFill>
                <a:latin typeface="Monotype Corsiva" pitchFamily="66" charset="0"/>
                <a:ea typeface="ＭＳ Ｐゴシック" charset="-128"/>
              </a:defRPr>
            </a:lvl4pPr>
            <a:lvl5pPr marL="2057400" indent="-228600" eaLnBrk="0" hangingPunct="0">
              <a:defRPr kumimoji="1">
                <a:solidFill>
                  <a:schemeClr val="tx1"/>
                </a:solidFill>
                <a:latin typeface="Monotype Corsiva" pitchFamily="66" charset="0"/>
                <a:ea typeface="ＭＳ Ｐゴシック" charset="-128"/>
              </a:defRPr>
            </a:lvl5pPr>
            <a:lvl6pPr marL="2514600" indent="-228600" eaLnBrk="0" fontAlgn="base" hangingPunct="0">
              <a:spcBef>
                <a:spcPct val="0"/>
              </a:spcBef>
              <a:spcAft>
                <a:spcPct val="0"/>
              </a:spcAft>
              <a:defRPr kumimoji="1">
                <a:solidFill>
                  <a:schemeClr val="tx1"/>
                </a:solidFill>
                <a:latin typeface="Monotype Corsiva" pitchFamily="66" charset="0"/>
                <a:ea typeface="ＭＳ Ｐゴシック" charset="-128"/>
              </a:defRPr>
            </a:lvl6pPr>
            <a:lvl7pPr marL="2971800" indent="-228600" eaLnBrk="0" fontAlgn="base" hangingPunct="0">
              <a:spcBef>
                <a:spcPct val="0"/>
              </a:spcBef>
              <a:spcAft>
                <a:spcPct val="0"/>
              </a:spcAft>
              <a:defRPr kumimoji="1">
                <a:solidFill>
                  <a:schemeClr val="tx1"/>
                </a:solidFill>
                <a:latin typeface="Monotype Corsiva" pitchFamily="66" charset="0"/>
                <a:ea typeface="ＭＳ Ｐゴシック" charset="-128"/>
              </a:defRPr>
            </a:lvl7pPr>
            <a:lvl8pPr marL="3429000" indent="-228600" eaLnBrk="0" fontAlgn="base" hangingPunct="0">
              <a:spcBef>
                <a:spcPct val="0"/>
              </a:spcBef>
              <a:spcAft>
                <a:spcPct val="0"/>
              </a:spcAft>
              <a:defRPr kumimoji="1">
                <a:solidFill>
                  <a:schemeClr val="tx1"/>
                </a:solidFill>
                <a:latin typeface="Monotype Corsiva" pitchFamily="66" charset="0"/>
                <a:ea typeface="ＭＳ Ｐゴシック" charset="-128"/>
              </a:defRPr>
            </a:lvl8pPr>
            <a:lvl9pPr marL="3886200" indent="-228600" eaLnBrk="0" fontAlgn="base" hangingPunct="0">
              <a:spcBef>
                <a:spcPct val="0"/>
              </a:spcBef>
              <a:spcAft>
                <a:spcPct val="0"/>
              </a:spcAft>
              <a:defRPr kumimoji="1">
                <a:solidFill>
                  <a:schemeClr val="tx1"/>
                </a:solidFill>
                <a:latin typeface="Monotype Corsiva" pitchFamily="66" charset="0"/>
                <a:ea typeface="ＭＳ Ｐゴシック" charset="-128"/>
              </a:defRPr>
            </a:lvl9pPr>
          </a:lstStyle>
          <a:p>
            <a:pPr algn="r" eaLnBrk="1" hangingPunct="1"/>
            <a:r>
              <a:rPr lang="en-US" altLang="ja-JP" dirty="0" err="1">
                <a:solidFill>
                  <a:schemeClr val="bg1"/>
                </a:solidFill>
                <a:effectLst>
                  <a:outerShdw blurRad="38100" dist="38100" dir="2700000" algn="tl">
                    <a:srgbClr val="000000">
                      <a:alpha val="43137"/>
                    </a:srgbClr>
                  </a:outerShdw>
                </a:effectLst>
              </a:rPr>
              <a:t>KurashikiCentralHospital</a:t>
            </a:r>
            <a:endParaRPr lang="ja-JP" altLang="en-US" dirty="0">
              <a:solidFill>
                <a:schemeClr val="bg1"/>
              </a:solidFill>
              <a:effectLst>
                <a:outerShdw blurRad="38100" dist="38100" dir="2700000" algn="tl">
                  <a:srgbClr val="000000">
                    <a:alpha val="43137"/>
                  </a:srgbClr>
                </a:outerShdw>
              </a:effectLst>
            </a:endParaRPr>
          </a:p>
        </p:txBody>
      </p:sp>
      <p:sp>
        <p:nvSpPr>
          <p:cNvPr id="15" name="角丸四角形 14"/>
          <p:cNvSpPr/>
          <p:nvPr/>
        </p:nvSpPr>
        <p:spPr>
          <a:xfrm>
            <a:off x="1919536" y="908720"/>
            <a:ext cx="8352928" cy="5400600"/>
          </a:xfrm>
          <a:prstGeom prst="roundRect">
            <a:avLst>
              <a:gd name="adj" fmla="val 16958"/>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rPr>
              <a:t>病床数：</a:t>
            </a:r>
            <a:r>
              <a:rPr lang="en-US" altLang="ja-JP" sz="6000" b="1" dirty="0" smtClean="0">
                <a:solidFill>
                  <a:schemeClr val="tx1"/>
                </a:solidFill>
              </a:rPr>
              <a:t>1,172</a:t>
            </a:r>
            <a:r>
              <a:rPr lang="ja-JP" altLang="en-US" sz="6000" b="1" dirty="0" smtClean="0">
                <a:solidFill>
                  <a:schemeClr val="tx1"/>
                </a:solidFill>
              </a:rPr>
              <a:t>床</a:t>
            </a:r>
            <a:endParaRPr lang="en-US" altLang="ja-JP" sz="6000" b="1" dirty="0">
              <a:solidFill>
                <a:schemeClr val="tx1"/>
              </a:solidFill>
            </a:endParaRPr>
          </a:p>
          <a:p>
            <a:pPr algn="ctr"/>
            <a:endParaRPr lang="ja-JP" altLang="en-US" sz="3200" b="1" dirty="0">
              <a:solidFill>
                <a:schemeClr val="tx1"/>
              </a:solidFill>
            </a:endParaRPr>
          </a:p>
          <a:p>
            <a:pPr algn="ctr"/>
            <a:r>
              <a:rPr lang="en-US" altLang="ja-JP" sz="3200" b="1" dirty="0" smtClean="0">
                <a:solidFill>
                  <a:schemeClr val="tx1"/>
                </a:solidFill>
              </a:rPr>
              <a:t>-2020</a:t>
            </a:r>
            <a:r>
              <a:rPr lang="ja-JP" altLang="en-US" sz="3200" b="1" dirty="0" smtClean="0">
                <a:solidFill>
                  <a:schemeClr val="tx1"/>
                </a:solidFill>
              </a:rPr>
              <a:t>年度</a:t>
            </a:r>
            <a:r>
              <a:rPr lang="ja-JP" altLang="en-US" sz="3200" b="1" dirty="0">
                <a:solidFill>
                  <a:schemeClr val="tx1"/>
                </a:solidFill>
              </a:rPr>
              <a:t>実績</a:t>
            </a:r>
            <a:r>
              <a:rPr lang="en-US" altLang="ja-JP" sz="3200" b="1" dirty="0">
                <a:solidFill>
                  <a:schemeClr val="tx1"/>
                </a:solidFill>
              </a:rPr>
              <a:t>-</a:t>
            </a:r>
          </a:p>
          <a:p>
            <a:pPr algn="ctr"/>
            <a:r>
              <a:rPr lang="ja-JP" altLang="en-US" sz="3200" b="1" dirty="0">
                <a:solidFill>
                  <a:schemeClr val="tx1"/>
                </a:solidFill>
              </a:rPr>
              <a:t>平均在院日数：</a:t>
            </a:r>
            <a:r>
              <a:rPr lang="en-US" altLang="ja-JP" sz="3200" b="1" dirty="0" smtClean="0">
                <a:solidFill>
                  <a:schemeClr val="tx1"/>
                </a:solidFill>
              </a:rPr>
              <a:t>11.4</a:t>
            </a:r>
            <a:r>
              <a:rPr lang="ja-JP" altLang="en-US" sz="3200" b="1" dirty="0" smtClean="0">
                <a:solidFill>
                  <a:schemeClr val="tx1"/>
                </a:solidFill>
              </a:rPr>
              <a:t>日</a:t>
            </a:r>
            <a:endParaRPr lang="en-US" altLang="ja-JP" sz="3200" b="1" dirty="0">
              <a:solidFill>
                <a:schemeClr val="tx1"/>
              </a:solidFill>
            </a:endParaRPr>
          </a:p>
          <a:p>
            <a:pPr algn="ctr"/>
            <a:r>
              <a:rPr lang="ja-JP" altLang="en-US" sz="3200" b="1" dirty="0">
                <a:solidFill>
                  <a:schemeClr val="tx1"/>
                </a:solidFill>
              </a:rPr>
              <a:t>外来</a:t>
            </a:r>
            <a:r>
              <a:rPr lang="en-US" altLang="ja-JP" sz="3200" b="1" dirty="0">
                <a:solidFill>
                  <a:schemeClr val="tx1"/>
                </a:solidFill>
              </a:rPr>
              <a:t>1</a:t>
            </a:r>
            <a:r>
              <a:rPr lang="ja-JP" altLang="en-US" sz="3200" b="1" dirty="0">
                <a:solidFill>
                  <a:schemeClr val="tx1"/>
                </a:solidFill>
              </a:rPr>
              <a:t>日平均患者数：</a:t>
            </a:r>
            <a:r>
              <a:rPr lang="en-US" altLang="ja-JP" sz="3200" b="1" dirty="0" smtClean="0">
                <a:solidFill>
                  <a:schemeClr val="tx1"/>
                </a:solidFill>
              </a:rPr>
              <a:t>2,492</a:t>
            </a:r>
            <a:r>
              <a:rPr lang="ja-JP" altLang="en-US" sz="3200" b="1" dirty="0" smtClean="0">
                <a:solidFill>
                  <a:schemeClr val="tx1"/>
                </a:solidFill>
              </a:rPr>
              <a:t>名</a:t>
            </a:r>
            <a:endParaRPr lang="en-US" altLang="ja-JP" sz="3200" b="1" dirty="0">
              <a:solidFill>
                <a:schemeClr val="tx1"/>
              </a:solidFill>
            </a:endParaRPr>
          </a:p>
          <a:p>
            <a:pPr algn="ctr"/>
            <a:r>
              <a:rPr lang="ja-JP" altLang="en-US" sz="3200" b="1" dirty="0" smtClean="0">
                <a:solidFill>
                  <a:schemeClr val="tx1"/>
                </a:solidFill>
              </a:rPr>
              <a:t>手術</a:t>
            </a:r>
            <a:r>
              <a:rPr lang="ja-JP" altLang="en-US" sz="3200" b="1" dirty="0">
                <a:solidFill>
                  <a:schemeClr val="tx1"/>
                </a:solidFill>
              </a:rPr>
              <a:t>件数：</a:t>
            </a:r>
            <a:r>
              <a:rPr lang="en-US" altLang="ja-JP" sz="3200" b="1" dirty="0" smtClean="0">
                <a:solidFill>
                  <a:schemeClr val="tx1"/>
                </a:solidFill>
              </a:rPr>
              <a:t>12,701</a:t>
            </a:r>
            <a:r>
              <a:rPr lang="ja-JP" altLang="en-US" sz="3200" b="1" dirty="0" smtClean="0">
                <a:solidFill>
                  <a:schemeClr val="tx1"/>
                </a:solidFill>
              </a:rPr>
              <a:t>件</a:t>
            </a:r>
            <a:r>
              <a:rPr lang="en-US" altLang="ja-JP" sz="3200" b="1" dirty="0">
                <a:solidFill>
                  <a:schemeClr val="tx1"/>
                </a:solidFill>
              </a:rPr>
              <a:t>/</a:t>
            </a:r>
            <a:r>
              <a:rPr lang="ja-JP" altLang="en-US" sz="3200" b="1" dirty="0">
                <a:solidFill>
                  <a:schemeClr val="tx1"/>
                </a:solidFill>
              </a:rPr>
              <a:t>年</a:t>
            </a:r>
          </a:p>
          <a:p>
            <a:pPr algn="ctr"/>
            <a:endParaRPr lang="ja-JP" altLang="en-US" sz="3200" b="1" dirty="0">
              <a:solidFill>
                <a:schemeClr val="tx1"/>
              </a:solidFill>
            </a:endParaRPr>
          </a:p>
          <a:p>
            <a:pPr algn="ctr"/>
            <a:r>
              <a:rPr lang="ja-JP" altLang="en-US" sz="3200" b="1" dirty="0">
                <a:solidFill>
                  <a:schemeClr val="tx1"/>
                </a:solidFill>
              </a:rPr>
              <a:t>救急患者数</a:t>
            </a:r>
            <a:r>
              <a:rPr lang="ja-JP" altLang="en-US" sz="3200" b="1" dirty="0" smtClean="0">
                <a:solidFill>
                  <a:schemeClr val="tx1"/>
                </a:solidFill>
              </a:rPr>
              <a:t>：</a:t>
            </a:r>
            <a:r>
              <a:rPr lang="en-US" altLang="ja-JP" sz="3200" b="1" dirty="0" smtClean="0">
                <a:solidFill>
                  <a:schemeClr val="tx1"/>
                </a:solidFill>
              </a:rPr>
              <a:t>3</a:t>
            </a:r>
            <a:r>
              <a:rPr lang="en-US" altLang="ja-JP" sz="3200" b="1" dirty="0">
                <a:solidFill>
                  <a:schemeClr val="tx1"/>
                </a:solidFill>
              </a:rPr>
              <a:t>8</a:t>
            </a:r>
            <a:r>
              <a:rPr lang="en-US" altLang="ja-JP" sz="3200" b="1" dirty="0" smtClean="0">
                <a:solidFill>
                  <a:schemeClr val="tx1"/>
                </a:solidFill>
              </a:rPr>
              <a:t>,226</a:t>
            </a:r>
            <a:r>
              <a:rPr lang="ja-JP" altLang="en-US" sz="3200" b="1" dirty="0" smtClean="0">
                <a:solidFill>
                  <a:schemeClr val="tx1"/>
                </a:solidFill>
              </a:rPr>
              <a:t>名</a:t>
            </a:r>
            <a:r>
              <a:rPr lang="en-US" altLang="ja-JP" sz="3200" b="1" dirty="0">
                <a:solidFill>
                  <a:schemeClr val="tx1"/>
                </a:solidFill>
              </a:rPr>
              <a:t>/</a:t>
            </a:r>
            <a:r>
              <a:rPr lang="ja-JP" altLang="en-US" sz="3200" b="1" dirty="0" smtClean="0">
                <a:solidFill>
                  <a:schemeClr val="tx1"/>
                </a:solidFill>
              </a:rPr>
              <a:t>年</a:t>
            </a:r>
            <a:endParaRPr lang="en-US" altLang="ja-JP" sz="3200" b="1" dirty="0" smtClean="0">
              <a:solidFill>
                <a:schemeClr val="tx1"/>
              </a:solidFill>
            </a:endParaRPr>
          </a:p>
          <a:p>
            <a:pPr algn="ctr"/>
            <a:r>
              <a:rPr lang="ja-JP" altLang="en-US" sz="3200" b="1" dirty="0" smtClean="0">
                <a:solidFill>
                  <a:schemeClr val="tx1"/>
                </a:solidFill>
              </a:rPr>
              <a:t>救急車受入数：</a:t>
            </a:r>
            <a:r>
              <a:rPr lang="en-US" altLang="ja-JP" sz="3200" b="1" dirty="0">
                <a:solidFill>
                  <a:schemeClr val="tx1"/>
                </a:solidFill>
              </a:rPr>
              <a:t>9</a:t>
            </a:r>
            <a:r>
              <a:rPr lang="en-US" altLang="ja-JP" sz="3200" b="1" dirty="0" smtClean="0">
                <a:solidFill>
                  <a:schemeClr val="tx1"/>
                </a:solidFill>
              </a:rPr>
              <a:t>,844</a:t>
            </a:r>
            <a:r>
              <a:rPr lang="ja-JP" altLang="en-US" sz="3200" b="1" dirty="0" smtClean="0">
                <a:solidFill>
                  <a:schemeClr val="tx1"/>
                </a:solidFill>
              </a:rPr>
              <a:t>件</a:t>
            </a:r>
            <a:r>
              <a:rPr lang="en-US" altLang="ja-JP" sz="3200" b="1" dirty="0">
                <a:solidFill>
                  <a:schemeClr val="tx1"/>
                </a:solidFill>
              </a:rPr>
              <a:t>/</a:t>
            </a:r>
            <a:r>
              <a:rPr lang="ja-JP" altLang="en-US" sz="3200" b="1" dirty="0" smtClean="0">
                <a:solidFill>
                  <a:schemeClr val="tx1"/>
                </a:solidFill>
              </a:rPr>
              <a:t>年</a:t>
            </a:r>
            <a:endParaRPr lang="en-US" altLang="ja-JP" sz="3200" b="1" dirty="0" smtClean="0">
              <a:solidFill>
                <a:schemeClr val="tx1"/>
              </a:solidFill>
            </a:endParaRPr>
          </a:p>
          <a:p>
            <a:pPr algn="ctr"/>
            <a:r>
              <a:rPr lang="ja-JP" altLang="en-US" sz="3200" b="1" dirty="0" smtClean="0">
                <a:solidFill>
                  <a:schemeClr val="tx1"/>
                </a:solidFill>
              </a:rPr>
              <a:t>医師数：</a:t>
            </a:r>
            <a:r>
              <a:rPr lang="en-US" altLang="ja-JP" sz="3200" b="1" dirty="0" smtClean="0">
                <a:solidFill>
                  <a:schemeClr val="tx1"/>
                </a:solidFill>
              </a:rPr>
              <a:t>526</a:t>
            </a:r>
            <a:r>
              <a:rPr lang="ja-JP" altLang="en-US" sz="3200" b="1" dirty="0" smtClean="0">
                <a:solidFill>
                  <a:schemeClr val="tx1"/>
                </a:solidFill>
              </a:rPr>
              <a:t>名、看護師</a:t>
            </a:r>
            <a:r>
              <a:rPr lang="en-US" altLang="ja-JP" sz="3200" b="1" dirty="0" smtClean="0">
                <a:solidFill>
                  <a:schemeClr val="tx1"/>
                </a:solidFill>
              </a:rPr>
              <a:t>:1,365</a:t>
            </a:r>
            <a:r>
              <a:rPr lang="ja-JP" altLang="en-US" sz="3200" b="1" dirty="0" smtClean="0">
                <a:solidFill>
                  <a:schemeClr val="tx1"/>
                </a:solidFill>
              </a:rPr>
              <a:t>名</a:t>
            </a:r>
            <a:endParaRPr lang="en-US" altLang="ja-JP" sz="3200" b="1" dirty="0">
              <a:solidFill>
                <a:schemeClr val="tx1"/>
              </a:solidFill>
            </a:endParaRPr>
          </a:p>
        </p:txBody>
      </p:sp>
    </p:spTree>
    <p:custDataLst>
      <p:tags r:id="rId1"/>
    </p:custDataLst>
    <p:extLst>
      <p:ext uri="{BB962C8B-B14F-4D97-AF65-F5344CB8AC3E}">
        <p14:creationId xmlns:p14="http://schemas.microsoft.com/office/powerpoint/2010/main" val="2431188486"/>
      </p:ext>
    </p:extLst>
  </p:cSld>
  <p:clrMapOvr>
    <a:masterClrMapping/>
  </p:clrMapOvr>
  <mc:AlternateContent xmlns:mc="http://schemas.openxmlformats.org/markup-compatibility/2006" xmlns:p14="http://schemas.microsoft.com/office/powerpoint/2010/main">
    <mc:Choice Requires="p14">
      <p:transition spd="slow" p14:dur="2000" advTm="4122"/>
    </mc:Choice>
    <mc:Fallback xmlns="">
      <p:transition spd="slow" advTm="412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2428121161"/>
              </p:ext>
            </p:extLst>
          </p:nvPr>
        </p:nvGraphicFramePr>
        <p:xfrm>
          <a:off x="1524000" y="620688"/>
          <a:ext cx="9144000" cy="623731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260920" y="1"/>
            <a:ext cx="10515600" cy="620688"/>
          </a:xfrm>
        </p:spPr>
        <p:txBody>
          <a:bodyPr>
            <a:normAutofit/>
          </a:bodyPr>
          <a:lstStyle/>
          <a:p>
            <a:r>
              <a:rPr lang="ja-JP" altLang="ja-JP" sz="2600" b="1" dirty="0">
                <a:latin typeface="Meiryo UI" panose="020B0604030504040204" pitchFamily="50" charset="-128"/>
                <a:ea typeface="Meiryo UI" panose="020B0604030504040204" pitchFamily="50" charset="-128"/>
                <a:cs typeface="Meiryo UI" panose="020B0604030504040204" pitchFamily="50" charset="-128"/>
              </a:rPr>
              <a:t>症例数　診断群分類出現数</a:t>
            </a: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p:cNvSpPr txBox="1">
            <a:spLocks/>
          </p:cNvSpPr>
          <p:nvPr/>
        </p:nvSpPr>
        <p:spPr>
          <a:xfrm>
            <a:off x="1740024" y="620688"/>
            <a:ext cx="9036496" cy="5715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1"/>
                </a:solidFill>
                <a:latin typeface="HG丸ｺﾞｼｯｸM-PRO" pitchFamily="50" charset="-128"/>
                <a:ea typeface="HG丸ｺﾞｼｯｸM-PRO" pitchFamily="50" charset="-128"/>
                <a:cs typeface="+mj-cs"/>
              </a:defRPr>
            </a:lvl1pPr>
          </a:lstStyle>
          <a:p>
            <a:r>
              <a:rPr lang="en-US" altLang="zh-TW"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DPC</a:t>
            </a:r>
            <a:r>
              <a:rPr lang="zh-TW"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関連施設　</a:t>
            </a:r>
            <a:r>
              <a:rPr lang="en-US" altLang="zh-TW"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zh-TW"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zh-TW"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（令和元年度）</a:t>
            </a:r>
          </a:p>
        </p:txBody>
      </p:sp>
      <p:sp>
        <p:nvSpPr>
          <p:cNvPr id="6" name="スライド番号プレースホルダー 2"/>
          <p:cNvSpPr txBox="1">
            <a:spLocks/>
          </p:cNvSpPr>
          <p:nvPr/>
        </p:nvSpPr>
        <p:spPr bwMode="auto">
          <a:xfrm>
            <a:off x="1524000" y="6529388"/>
            <a:ext cx="1066800" cy="328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ja-JP"/>
            </a:defPPr>
            <a:lvl1pPr marL="0" algn="l" defTabSz="914400" rtl="0" eaLnBrk="0" latinLnBrk="0" hangingPunct="0">
              <a:defRPr kumimoji="1" sz="2800" b="1" kern="1200">
                <a:solidFill>
                  <a:schemeClr val="tx1"/>
                </a:solidFill>
                <a:latin typeface="Arial" charset="0"/>
                <a:ea typeface="ＭＳ Ｐゴシック" charset="-128"/>
                <a:cs typeface="+mn-cs"/>
              </a:defRPr>
            </a:lvl1pPr>
            <a:lvl2pPr marL="742950" indent="-285750" algn="l" defTabSz="914400" rtl="0" eaLnBrk="0" latinLnBrk="0" hangingPunct="0">
              <a:defRPr kumimoji="1" sz="2800" kern="1200">
                <a:solidFill>
                  <a:schemeClr val="tx1"/>
                </a:solidFill>
                <a:latin typeface="Arial" charset="0"/>
                <a:ea typeface="ＭＳ Ｐゴシック" charset="-128"/>
                <a:cs typeface="+mn-cs"/>
              </a:defRPr>
            </a:lvl2pPr>
            <a:lvl3pPr marL="1143000" indent="-228600" algn="l" defTabSz="914400" rtl="0" eaLnBrk="0" latinLnBrk="0" hangingPunct="0">
              <a:defRPr kumimoji="1" sz="2800" kern="1200">
                <a:solidFill>
                  <a:schemeClr val="tx1"/>
                </a:solidFill>
                <a:latin typeface="Arial" charset="0"/>
                <a:ea typeface="ＭＳ Ｐゴシック" charset="-128"/>
                <a:cs typeface="+mn-cs"/>
              </a:defRPr>
            </a:lvl3pPr>
            <a:lvl4pPr marL="1600200" indent="-228600" algn="l" defTabSz="914400" rtl="0" eaLnBrk="0" latinLnBrk="0" hangingPunct="0">
              <a:defRPr kumimoji="1" sz="2800" kern="1200">
                <a:solidFill>
                  <a:schemeClr val="tx1"/>
                </a:solidFill>
                <a:latin typeface="Arial" charset="0"/>
                <a:ea typeface="ＭＳ Ｐゴシック" charset="-128"/>
                <a:cs typeface="+mn-cs"/>
              </a:defRPr>
            </a:lvl4pPr>
            <a:lvl5pPr marL="2057400" indent="-228600" algn="l" defTabSz="914400" rtl="0" eaLnBrk="0" latinLnBrk="0" hangingPunct="0">
              <a:defRPr kumimoji="1" sz="2800" kern="1200">
                <a:solidFill>
                  <a:schemeClr val="tx1"/>
                </a:solidFill>
                <a:latin typeface="Arial" charset="0"/>
                <a:ea typeface="ＭＳ Ｐゴシック" charset="-128"/>
                <a:cs typeface="+mn-cs"/>
              </a:defRPr>
            </a:lvl5pPr>
            <a:lvl6pPr marL="2514600" indent="-228600" algn="l" defTabSz="914400" rtl="0" eaLnBrk="0" fontAlgn="base" latinLnBrk="0" hangingPunct="0">
              <a:lnSpc>
                <a:spcPct val="80000"/>
              </a:lnSpc>
              <a:spcBef>
                <a:spcPct val="20000"/>
              </a:spcBef>
              <a:spcAft>
                <a:spcPct val="0"/>
              </a:spcAft>
              <a:defRPr kumimoji="1" sz="2800" kern="1200">
                <a:solidFill>
                  <a:schemeClr val="tx1"/>
                </a:solidFill>
                <a:latin typeface="Arial" charset="0"/>
                <a:ea typeface="ＭＳ Ｐゴシック" charset="-128"/>
                <a:cs typeface="+mn-cs"/>
              </a:defRPr>
            </a:lvl6pPr>
            <a:lvl7pPr marL="2971800" indent="-228600" algn="l" defTabSz="914400" rtl="0" eaLnBrk="0" fontAlgn="base" latinLnBrk="0" hangingPunct="0">
              <a:lnSpc>
                <a:spcPct val="80000"/>
              </a:lnSpc>
              <a:spcBef>
                <a:spcPct val="20000"/>
              </a:spcBef>
              <a:spcAft>
                <a:spcPct val="0"/>
              </a:spcAft>
              <a:defRPr kumimoji="1" sz="2800" kern="1200">
                <a:solidFill>
                  <a:schemeClr val="tx1"/>
                </a:solidFill>
                <a:latin typeface="Arial" charset="0"/>
                <a:ea typeface="ＭＳ Ｐゴシック" charset="-128"/>
                <a:cs typeface="+mn-cs"/>
              </a:defRPr>
            </a:lvl7pPr>
            <a:lvl8pPr marL="3429000" indent="-228600" algn="l" defTabSz="914400" rtl="0" eaLnBrk="0" fontAlgn="base" latinLnBrk="0" hangingPunct="0">
              <a:lnSpc>
                <a:spcPct val="80000"/>
              </a:lnSpc>
              <a:spcBef>
                <a:spcPct val="20000"/>
              </a:spcBef>
              <a:spcAft>
                <a:spcPct val="0"/>
              </a:spcAft>
              <a:defRPr kumimoji="1" sz="2800" kern="1200">
                <a:solidFill>
                  <a:schemeClr val="tx1"/>
                </a:solidFill>
                <a:latin typeface="Arial" charset="0"/>
                <a:ea typeface="ＭＳ Ｐゴシック" charset="-128"/>
                <a:cs typeface="+mn-cs"/>
              </a:defRPr>
            </a:lvl8pPr>
            <a:lvl9pPr marL="3886200" indent="-228600" algn="l" defTabSz="914400" rtl="0" eaLnBrk="0" fontAlgn="base" latinLnBrk="0" hangingPunct="0">
              <a:lnSpc>
                <a:spcPct val="80000"/>
              </a:lnSpc>
              <a:spcBef>
                <a:spcPct val="20000"/>
              </a:spcBef>
              <a:spcAft>
                <a:spcPct val="0"/>
              </a:spcAft>
              <a:defRPr kumimoji="1" sz="2800" kern="1200">
                <a:solidFill>
                  <a:schemeClr val="tx1"/>
                </a:solidFill>
                <a:latin typeface="Arial" charset="0"/>
                <a:ea typeface="ＭＳ Ｐゴシック" charset="-128"/>
                <a:cs typeface="+mn-cs"/>
              </a:defRPr>
            </a:lvl9pPr>
          </a:lstStyle>
          <a:p>
            <a:pPr eaLnBrk="1" hangingPunct="1"/>
            <a:fld id="{29E79CF6-1BDC-42C9-A3AE-429E1186F998}" type="slidenum">
              <a:rPr lang="ja-JP" altLang="en-US" sz="1600">
                <a:solidFill>
                  <a:srgbClr val="000000"/>
                </a:solidFill>
                <a:latin typeface="Meiryo UI" panose="020B0604030504040204" pitchFamily="50" charset="-128"/>
                <a:ea typeface="Meiryo UI" panose="020B0604030504040204" pitchFamily="50" charset="-128"/>
                <a:cs typeface="Meiryo UI" panose="020B0604030504040204" pitchFamily="50" charset="-128"/>
              </a:rPr>
              <a:pPr eaLnBrk="1" hangingPunct="1"/>
              <a:t>8</a:t>
            </a:fld>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124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倉敷中央病院　内科外来</a:t>
            </a:r>
            <a:endParaRPr kumimoji="1" lang="ja-JP" altLang="en-US" dirty="0"/>
          </a:p>
        </p:txBody>
      </p:sp>
      <p:sp>
        <p:nvSpPr>
          <p:cNvPr id="3" name="コンテンツ プレースホルダー 2"/>
          <p:cNvSpPr>
            <a:spLocks noGrp="1"/>
          </p:cNvSpPr>
          <p:nvPr>
            <p:ph idx="1"/>
          </p:nvPr>
        </p:nvSpPr>
        <p:spPr>
          <a:xfrm>
            <a:off x="838200" y="1825625"/>
            <a:ext cx="10628870" cy="4351338"/>
          </a:xfrm>
        </p:spPr>
        <p:txBody>
          <a:bodyPr/>
          <a:lstStyle/>
          <a:p>
            <a:r>
              <a:rPr kumimoji="1" lang="en-US" altLang="ja-JP" b="1" dirty="0" smtClean="0"/>
              <a:t>2021</a:t>
            </a:r>
            <a:r>
              <a:rPr kumimoji="1" lang="ja-JP" altLang="en-US" b="1" dirty="0" smtClean="0"/>
              <a:t>年</a:t>
            </a:r>
            <a:r>
              <a:rPr kumimoji="1" lang="en-US" altLang="ja-JP" b="1" dirty="0" smtClean="0"/>
              <a:t>5</a:t>
            </a:r>
            <a:r>
              <a:rPr kumimoji="1" lang="ja-JP" altLang="en-US" b="1" dirty="0" smtClean="0"/>
              <a:t>月まで当日受診可：</a:t>
            </a:r>
            <a:r>
              <a:rPr kumimoji="1" lang="en-US" altLang="ja-JP" b="1" dirty="0" smtClean="0"/>
              <a:t>6</a:t>
            </a:r>
            <a:r>
              <a:rPr kumimoji="1" lang="ja-JP" altLang="en-US" b="1" dirty="0" smtClean="0"/>
              <a:t>月から完全予約制（病院の方針）</a:t>
            </a:r>
            <a:endParaRPr kumimoji="1" lang="en-US" altLang="ja-JP" b="1" dirty="0" smtClean="0"/>
          </a:p>
          <a:p>
            <a:r>
              <a:rPr lang="ja-JP" altLang="en-US" b="1" dirty="0" smtClean="0"/>
              <a:t>紹介</a:t>
            </a:r>
            <a:r>
              <a:rPr lang="ja-JP" altLang="en-US" b="1" dirty="0"/>
              <a:t>を</a:t>
            </a:r>
            <a:r>
              <a:rPr lang="ja-JP" altLang="en-US" b="1" dirty="0" smtClean="0"/>
              <a:t>待たせる日数：</a:t>
            </a:r>
            <a:r>
              <a:rPr lang="en-US" altLang="ja-JP" b="1" dirty="0" smtClean="0"/>
              <a:t>1</a:t>
            </a:r>
            <a:r>
              <a:rPr lang="ja-JP" altLang="en-US" b="1" dirty="0" smtClean="0"/>
              <a:t>日程度　急ぐ場合は予約を開けるか救急</a:t>
            </a:r>
            <a:endParaRPr lang="en-US" altLang="ja-JP" b="1" dirty="0" smtClean="0"/>
          </a:p>
          <a:p>
            <a:r>
              <a:rPr kumimoji="1" lang="ja-JP" altLang="en-US" b="1" dirty="0" smtClean="0"/>
              <a:t>紹介患者数　：</a:t>
            </a:r>
            <a:r>
              <a:rPr kumimoji="1" lang="en-US" altLang="ja-JP" b="1" dirty="0" smtClean="0"/>
              <a:t>1-3</a:t>
            </a:r>
            <a:r>
              <a:rPr kumimoji="1" lang="ja-JP" altLang="en-US" b="1" dirty="0" smtClean="0"/>
              <a:t>枠</a:t>
            </a:r>
            <a:r>
              <a:rPr kumimoji="1" lang="en-US" altLang="ja-JP" b="1" dirty="0" smtClean="0"/>
              <a:t>/</a:t>
            </a:r>
            <a:r>
              <a:rPr kumimoji="1" lang="ja-JP" altLang="en-US" b="1" dirty="0" smtClean="0"/>
              <a:t>日程度、</a:t>
            </a:r>
            <a:r>
              <a:rPr kumimoji="1" lang="en-US" altLang="ja-JP" b="1" dirty="0" smtClean="0"/>
              <a:t>20</a:t>
            </a:r>
            <a:r>
              <a:rPr kumimoji="1" lang="ja-JP" altLang="en-US" b="1" dirty="0" smtClean="0"/>
              <a:t>名</a:t>
            </a:r>
            <a:r>
              <a:rPr kumimoji="1" lang="en-US" altLang="ja-JP" b="1" dirty="0" smtClean="0"/>
              <a:t>/</a:t>
            </a:r>
            <a:r>
              <a:rPr kumimoji="1" lang="ja-JP" altLang="en-US" b="1" dirty="0" smtClean="0"/>
              <a:t>月前後</a:t>
            </a:r>
            <a:endParaRPr kumimoji="1" lang="en-US" altLang="ja-JP" b="1" dirty="0" smtClean="0"/>
          </a:p>
          <a:p>
            <a:r>
              <a:rPr lang="ja-JP" altLang="en-US" b="1" dirty="0" smtClean="0"/>
              <a:t>外来受診者数：</a:t>
            </a:r>
            <a:r>
              <a:rPr lang="en-US" altLang="ja-JP" b="1" dirty="0" smtClean="0"/>
              <a:t>250</a:t>
            </a:r>
            <a:r>
              <a:rPr lang="ja-JP" altLang="en-US" b="1" dirty="0" smtClean="0"/>
              <a:t>名</a:t>
            </a:r>
            <a:r>
              <a:rPr lang="en-US" altLang="ja-JP" b="1" dirty="0" smtClean="0"/>
              <a:t>/</a:t>
            </a:r>
            <a:r>
              <a:rPr lang="ja-JP" altLang="en-US" b="1" dirty="0" smtClean="0"/>
              <a:t>月前後</a:t>
            </a:r>
            <a:endParaRPr kumimoji="1" lang="ja-JP" altLang="en-US" b="1" dirty="0"/>
          </a:p>
        </p:txBody>
      </p:sp>
    </p:spTree>
    <p:extLst>
      <p:ext uri="{BB962C8B-B14F-4D97-AF65-F5344CB8AC3E}">
        <p14:creationId xmlns:p14="http://schemas.microsoft.com/office/powerpoint/2010/main" val="4003347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solidFill>
            <a:schemeClr val="tx1"/>
          </a:solidFill>
        </a:ln>
      </a:spPr>
      <a:bodyPr wrap="none" rtlCol="0">
        <a:spAutoFit/>
      </a:bodyPr>
      <a:lstStyle>
        <a:defPPr>
          <a:defRPr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1353</Words>
  <Application>Microsoft Office PowerPoint</Application>
  <PresentationFormat>ワイド画面</PresentationFormat>
  <Paragraphs>207</Paragraphs>
  <Slides>64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64</vt:i4>
      </vt:variant>
    </vt:vector>
  </HeadingPairs>
  <TitlesOfParts>
    <vt:vector size="73" baseType="lpstr">
      <vt:lpstr>HGP創英角ｺﾞｼｯｸUB</vt:lpstr>
      <vt:lpstr>Meiryo UI</vt:lpstr>
      <vt:lpstr>ＭＳ Ｐゴシック</vt:lpstr>
      <vt:lpstr>メイリオ</vt:lpstr>
      <vt:lpstr>游ゴシック</vt:lpstr>
      <vt:lpstr>Arial</vt:lpstr>
      <vt:lpstr>Monotype Corsiva</vt:lpstr>
      <vt:lpstr>Segoe UI</vt:lpstr>
      <vt:lpstr>Office テーマ</vt:lpstr>
      <vt:lpstr>プライマリ・ケアカンファレンス</vt:lpstr>
      <vt:lpstr>当院の背景</vt:lpstr>
      <vt:lpstr>南西部二次医療圏</vt:lpstr>
      <vt:lpstr>南西部二次医療圏</vt:lpstr>
      <vt:lpstr>南西部二次医療圏</vt:lpstr>
      <vt:lpstr>南西部二次医療圏</vt:lpstr>
      <vt:lpstr>倉敷中央病院の概要</vt:lpstr>
      <vt:lpstr>症例数　診断群分類出現数</vt:lpstr>
      <vt:lpstr>倉敷中央病院　内科外来</vt:lpstr>
      <vt:lpstr>症例</vt:lpstr>
      <vt:lpstr>ここは内科外来です。</vt:lpstr>
      <vt:lpstr>水曜日　午前9時　内科外来</vt:lpstr>
      <vt:lpstr>17歳女性　高校生</vt:lpstr>
      <vt:lpstr>主訴：朝起きられない</vt:lpstr>
      <vt:lpstr>診察する前にどんな疾患を考えますか？</vt:lpstr>
      <vt:lpstr>現病歴</vt:lpstr>
      <vt:lpstr>問診表の内容</vt:lpstr>
      <vt:lpstr>最初に記載していた身体所見</vt:lpstr>
      <vt:lpstr>追加で確認したい事は？</vt:lpstr>
      <vt:lpstr>鑑別疾患は？</vt:lpstr>
      <vt:lpstr>その時の鑑別</vt:lpstr>
      <vt:lpstr>何の検査します？しません？</vt:lpstr>
      <vt:lpstr>起立試験：大きな変化なし</vt:lpstr>
      <vt:lpstr>PowerPoint プレゼンテーション</vt:lpstr>
      <vt:lpstr>PowerPoint プレゼンテーション</vt:lpstr>
      <vt:lpstr>5日後</vt:lpstr>
      <vt:lpstr>追加現病歴</vt:lpstr>
      <vt:lpstr>PowerPoint プレゼンテーション</vt:lpstr>
      <vt:lpstr>PowerPoint プレゼンテーション</vt:lpstr>
      <vt:lpstr>身体診察　追加</vt:lpstr>
      <vt:lpstr>神経学的所見：有意所見なし</vt:lpstr>
      <vt:lpstr>今までで何か気になる点がありましたか？</vt:lpstr>
      <vt:lpstr>この患者さんは</vt:lpstr>
      <vt:lpstr>こういうときのup to date</vt:lpstr>
      <vt:lpstr>Causes and diagnosis of iron deficiency and iron deficiency anemia in adults</vt:lpstr>
      <vt:lpstr>PowerPoint プレゼンテーション</vt:lpstr>
      <vt:lpstr>PowerPoint プレゼンテーション</vt:lpstr>
      <vt:lpstr>Transferrin saturation：TSAT</vt:lpstr>
      <vt:lpstr>この患者さんは</vt:lpstr>
      <vt:lpstr>PowerPoint プレゼンテーション</vt:lpstr>
      <vt:lpstr>経過</vt:lpstr>
      <vt:lpstr>経過</vt:lpstr>
      <vt:lpstr>診断：鉄欠乏症 Iron deficiency without anemia</vt:lpstr>
      <vt:lpstr>PowerPoint プレゼンテーション</vt:lpstr>
      <vt:lpstr>PowerPoint プレゼンテーション</vt:lpstr>
      <vt:lpstr>PowerPoint プレゼンテーション</vt:lpstr>
      <vt:lpstr>PowerPoint プレゼンテーション</vt:lpstr>
      <vt:lpstr>なぜ低いのか？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（貧血のない）鉄欠乏症は多い</vt:lpstr>
      <vt:lpstr>鉄欠乏症による様々な症状</vt:lpstr>
      <vt:lpstr>Iron deficiency in infants and children &lt;12 years: Treatment</vt:lpstr>
      <vt:lpstr>補完食について：WHO</vt:lpstr>
      <vt:lpstr>また鉄、、。身の回りに多い鉄欠乏。</vt:lpstr>
      <vt:lpstr>PowerPoint プレゼンテーション</vt:lpstr>
      <vt:lpstr>当科で行ってる工夫</vt:lpstr>
      <vt:lpstr>当科で行ってる工夫</vt:lpstr>
      <vt:lpstr>結語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総診勉強会</dc:title>
  <dc:creator>國永　直樹</dc:creator>
  <cp:lastModifiedBy>國永　直樹</cp:lastModifiedBy>
  <cp:revision>209</cp:revision>
  <dcterms:created xsi:type="dcterms:W3CDTF">2017-10-30T15:29:15Z</dcterms:created>
  <dcterms:modified xsi:type="dcterms:W3CDTF">2021-06-03T11:58:28Z</dcterms:modified>
</cp:coreProperties>
</file>